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322" r:id="rId2"/>
    <p:sldId id="321" r:id="rId3"/>
    <p:sldId id="353" r:id="rId4"/>
    <p:sldId id="337" r:id="rId5"/>
    <p:sldId id="340" r:id="rId6"/>
    <p:sldId id="342" r:id="rId7"/>
  </p:sldIdLst>
  <p:sldSz cx="18288000" cy="10285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0F4"/>
    <a:srgbClr val="300F7B"/>
    <a:srgbClr val="0D0422"/>
    <a:srgbClr val="BDA5F4"/>
    <a:srgbClr val="9C78EF"/>
    <a:srgbClr val="7B4AE9"/>
    <a:srgbClr val="DB006C"/>
    <a:srgbClr val="B9005B"/>
    <a:srgbClr val="DFD3FA"/>
    <a:srgbClr val="FB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80"/>
  </p:normalViewPr>
  <p:slideViewPr>
    <p:cSldViewPr snapToGrid="0">
      <p:cViewPr varScale="1">
        <p:scale>
          <a:sx n="46" d="100"/>
          <a:sy n="46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319B55B-4652-FE4F-8EF4-8BF517F5F9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18C70A-2276-1B4E-B717-F610AAD20E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CDF20-EA25-DD42-900B-2B5209534790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1F696D-BCDE-334D-B4AB-FABA7F4C0C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18E81E-696B-264E-B0F8-7EB039459C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B75E6-D750-4048-8E61-E4356C8B2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3445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DC95D-A341-AA40-90EB-56B1F6A9CF29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E950E-0EB8-4B42-AB5B-C5FB0C8D4F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0120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58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40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25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14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902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90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1]表紙/デフォル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6;p4">
            <a:extLst>
              <a:ext uri="{FF2B5EF4-FFF2-40B4-BE49-F238E27FC236}">
                <a16:creationId xmlns:a16="http://schemas.microsoft.com/office/drawing/2014/main" id="{F42D9922-371A-E240-B2CD-489C4A620C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11153" y="4782666"/>
            <a:ext cx="16211134" cy="1357915"/>
          </a:xfrm>
          <a:prstGeom prst="rect">
            <a:avLst/>
          </a:prstGeom>
        </p:spPr>
        <p:txBody>
          <a:bodyPr spcFirstLastPara="1" wrap="square" lIns="540000" tIns="91425" rIns="2206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600" b="1">
                <a:solidFill>
                  <a:schemeClr val="tx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27;p4">
            <a:extLst>
              <a:ext uri="{FF2B5EF4-FFF2-40B4-BE49-F238E27FC236}">
                <a16:creationId xmlns:a16="http://schemas.microsoft.com/office/drawing/2014/main" id="{55A39D60-7578-314F-9337-1F8F100F83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11152" y="3702546"/>
            <a:ext cx="16211134" cy="726786"/>
          </a:xfrm>
          <a:prstGeom prst="rect">
            <a:avLst/>
          </a:prstGeom>
        </p:spPr>
        <p:txBody>
          <a:bodyPr spcFirstLastPara="1" wrap="square" lIns="540000" tIns="91425" rIns="22135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3200" b="1">
                <a:solidFill>
                  <a:schemeClr val="accent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 dirty="0"/>
          </a:p>
        </p:txBody>
      </p:sp>
      <p:sp>
        <p:nvSpPr>
          <p:cNvPr id="34" name="Google Shape;31;p4">
            <a:extLst>
              <a:ext uri="{FF2B5EF4-FFF2-40B4-BE49-F238E27FC236}">
                <a16:creationId xmlns:a16="http://schemas.microsoft.com/office/drawing/2014/main" id="{D94D63CA-D922-0A4D-BC47-9FDC29DBEDD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514920" y="9273263"/>
            <a:ext cx="16198405" cy="584091"/>
          </a:xfrm>
          <a:prstGeom prst="rect">
            <a:avLst/>
          </a:prstGeom>
        </p:spPr>
        <p:txBody>
          <a:bodyPr spcFirstLastPara="1" wrap="square" lIns="360000" tIns="91425" rIns="91425" bIns="91425" anchor="t" anchorCtr="0">
            <a:noAutofit/>
          </a:bodyPr>
          <a:lstStyle>
            <a:lvl1pPr marL="19050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Wingdings" pitchFamily="2" charset="2"/>
              <a:buNone/>
              <a:defRPr sz="2400">
                <a:solidFill>
                  <a:schemeClr val="tx2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1pPr>
            <a:lvl2pPr marL="914400" lvl="1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2pPr>
            <a:lvl3pPr marL="1371600" lvl="2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3pPr>
            <a:lvl4pPr marL="1828800" lvl="3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4pPr>
            <a:lvl5pPr marL="2286000" lvl="4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5pPr>
            <a:lvl6pPr marL="2743200" lvl="5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6pPr>
            <a:lvl7pPr marL="3200400" lvl="6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7pPr>
            <a:lvl8pPr marL="3657600" lvl="7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1;p4">
            <a:extLst>
              <a:ext uri="{FF2B5EF4-FFF2-40B4-BE49-F238E27FC236}">
                <a16:creationId xmlns:a16="http://schemas.microsoft.com/office/drawing/2014/main" id="{DF20A9F1-F1FC-F04C-841C-F1B8F9C7651B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1511152" y="6438850"/>
            <a:ext cx="16211134" cy="584091"/>
          </a:xfrm>
          <a:prstGeom prst="rect">
            <a:avLst/>
          </a:prstGeom>
        </p:spPr>
        <p:txBody>
          <a:bodyPr spcFirstLastPara="1" wrap="square" lIns="360000" tIns="91425" rIns="91425" bIns="91425" anchor="t" anchorCtr="0">
            <a:noAutofit/>
          </a:bodyPr>
          <a:lstStyle>
            <a:lvl1pPr marL="19050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Wingdings" pitchFamily="2" charset="2"/>
              <a:buNone/>
              <a:defRPr sz="3200" b="1">
                <a:solidFill>
                  <a:schemeClr val="tx2"/>
                </a:solidFill>
                <a:latin typeface="+mn-lt"/>
              </a:defRPr>
            </a:lvl1pPr>
            <a:lvl2pPr marL="914400" lvl="1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2pPr>
            <a:lvl3pPr marL="1371600" lvl="2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3pPr>
            <a:lvl4pPr marL="1828800" lvl="3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4pPr>
            <a:lvl5pPr marL="2286000" lvl="4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5pPr>
            <a:lvl6pPr marL="2743200" lvl="5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6pPr>
            <a:lvl7pPr marL="3200400" lvl="6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7pPr>
            <a:lvl8pPr marL="3657600" lvl="7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9pPr>
          </a:lstStyle>
          <a:p>
            <a:r>
              <a:rPr lang="ja-JP" altLang="en-US"/>
              <a:t>サブタイトルを入力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878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2]1カラム+注釈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F8587D-76F3-024B-81A2-AAFF8B48C7B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97600" y="2988000"/>
            <a:ext cx="17100000" cy="6588000"/>
          </a:xfrm>
          <a:prstGeom prst="rect">
            <a:avLst/>
          </a:prstGeom>
        </p:spPr>
        <p:txBody>
          <a:bodyPr lIns="46800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2" name="タイトル プレースホルダー 6">
            <a:extLst>
              <a:ext uri="{FF2B5EF4-FFF2-40B4-BE49-F238E27FC236}">
                <a16:creationId xmlns:a16="http://schemas.microsoft.com/office/drawing/2014/main" id="{F2EC565E-A9EC-4D42-A83E-B62938B49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45936D-0928-D948-A5A5-097B132AFE3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600" y="1548000"/>
            <a:ext cx="17100000" cy="1152000"/>
          </a:xfrm>
          <a:prstGeom prst="rect">
            <a:avLst/>
          </a:prstGeom>
        </p:spPr>
        <p:txBody>
          <a:bodyPr lIns="46800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EEA635-BC40-753F-4884-5207688B2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58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2]1カラム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F8587D-76F3-024B-81A2-AAFF8B48C7B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97600" y="1548000"/>
            <a:ext cx="17100000" cy="8083537"/>
          </a:xfrm>
          <a:prstGeom prst="rect">
            <a:avLst/>
          </a:prstGeom>
        </p:spPr>
        <p:txBody>
          <a:bodyPr lIns="46800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2" name="タイトル プレースホルダー 6">
            <a:extLst>
              <a:ext uri="{FF2B5EF4-FFF2-40B4-BE49-F238E27FC236}">
                <a16:creationId xmlns:a16="http://schemas.microsoft.com/office/drawing/2014/main" id="{F2EC565E-A9EC-4D42-A83E-B62938B49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810BD-EB2E-C7E3-73CE-26E64DF17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19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3]2カラム+フルセット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3703362"/>
            <a:ext cx="8532000" cy="5904188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41AF5CC-F543-0848-88C8-FF365DC608A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58400" y="3703362"/>
            <a:ext cx="8532000" cy="5904188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F3BCFC-D416-AC4A-8F08-6FD426D746B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163160" y="2983362"/>
            <a:ext cx="8532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B5299-2589-F64A-9F69-109AE17768A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97600" y="2983362"/>
            <a:ext cx="8532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842E58-0BE4-274F-9A61-EEE778193AB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600" y="1548000"/>
            <a:ext cx="17100000" cy="1152000"/>
          </a:xfrm>
          <a:prstGeom prst="rect">
            <a:avLst/>
          </a:prstGeom>
        </p:spPr>
        <p:txBody>
          <a:bodyPr lIns="468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421629A-69CE-730D-B966-273187C6A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38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pos="603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3]2カラム+見出し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2268000"/>
            <a:ext cx="8532000" cy="734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41AF5CC-F543-0848-88C8-FF365DC608A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58400" y="2268000"/>
            <a:ext cx="8532000" cy="734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F3BCFC-D416-AC4A-8F08-6FD426D746B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163160" y="1548000"/>
            <a:ext cx="8532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B5299-2589-F64A-9F69-109AE17768A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97600" y="1548000"/>
            <a:ext cx="8532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FD9458-CCF5-4D5D-13F9-3A0B67A2B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82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2" pos="603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3]2カラム+注釈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503999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D975F4-9FC2-934F-B314-9EB12262B1A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600" y="1548000"/>
            <a:ext cx="17100000" cy="1080000"/>
          </a:xfrm>
          <a:prstGeom prst="rect">
            <a:avLst/>
          </a:prstGeom>
        </p:spPr>
        <p:txBody>
          <a:bodyPr lIns="503999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2988000"/>
            <a:ext cx="8532000" cy="6624000"/>
          </a:xfrm>
          <a:prstGeom prst="rect">
            <a:avLst/>
          </a:prstGeom>
        </p:spPr>
        <p:txBody>
          <a:bodyPr lIns="503999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41AF5CC-F543-0848-88C8-FF365DC608A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65600" y="2988000"/>
            <a:ext cx="8532000" cy="6624000"/>
          </a:xfrm>
          <a:prstGeom prst="rect">
            <a:avLst/>
          </a:prstGeom>
        </p:spPr>
        <p:txBody>
          <a:bodyPr lIns="503999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425AA0-4E69-EA05-026C-5944B5643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64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pos="60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3]2カラム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1548000"/>
            <a:ext cx="8532000" cy="806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41AF5CC-F543-0848-88C8-FF365DC608A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158402" y="1548000"/>
            <a:ext cx="8532000" cy="806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EAC16-F195-35CE-AFC0-952C31B1E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99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pos="603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3]2カラム×1+フルセッ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D975F4-9FC2-934F-B314-9EB12262B1A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600" y="1548000"/>
            <a:ext cx="17100000" cy="1152000"/>
          </a:xfrm>
          <a:prstGeom prst="rect">
            <a:avLst/>
          </a:prstGeom>
        </p:spPr>
        <p:txBody>
          <a:bodyPr lIns="468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3708000"/>
            <a:ext cx="8532000" cy="5904000"/>
          </a:xfrm>
          <a:prstGeom prst="rect">
            <a:avLst/>
          </a:prstGeom>
        </p:spPr>
        <p:txBody>
          <a:bodyPr lIns="468000" tIns="90000" rIns="360000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B5299-2589-F64A-9F69-109AE17768A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97600" y="2988000"/>
            <a:ext cx="8532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AE8D81-CE7D-C16E-6D12-DC98737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663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pos="60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3]2カラム×1+見出し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2268000"/>
            <a:ext cx="8532000" cy="7344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B5299-2589-F64A-9F69-109AE17768A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97600" y="1548000"/>
            <a:ext cx="8532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C54B82-E983-0CC7-E879-E49BEE63B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620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pos="603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3]2カラム×1+注釈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D975F4-9FC2-934F-B314-9EB12262B1A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600" y="1548000"/>
            <a:ext cx="17100000" cy="1080000"/>
          </a:xfrm>
          <a:prstGeom prst="rect">
            <a:avLst/>
          </a:prstGeom>
        </p:spPr>
        <p:txBody>
          <a:bodyPr lIns="468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2988000"/>
            <a:ext cx="8532000" cy="6624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A749D1-7706-4FD0-EDFF-20D6072F9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236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pos="603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3]2カラム×1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1548000"/>
            <a:ext cx="8532000" cy="8064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A99F-A731-21E3-069D-419C12AFA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488" userDrawn="1">
          <p15:clr>
            <a:srgbClr val="FBAE40"/>
          </p15:clr>
        </p15:guide>
        <p15:guide id="3" pos="6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1]表紙/半分パープル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6;p4">
            <a:extLst>
              <a:ext uri="{FF2B5EF4-FFF2-40B4-BE49-F238E27FC236}">
                <a16:creationId xmlns:a16="http://schemas.microsoft.com/office/drawing/2014/main" id="{F42D9922-371A-E240-B2CD-489C4A620C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4676" y="3740425"/>
            <a:ext cx="10009188" cy="1368000"/>
          </a:xfrm>
          <a:prstGeom prst="rect">
            <a:avLst/>
          </a:prstGeom>
        </p:spPr>
        <p:txBody>
          <a:bodyPr spcFirstLastPara="1" wrap="square" lIns="468000" tIns="91425" rIns="2206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600" b="1" i="0">
                <a:solidFill>
                  <a:schemeClr val="bg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27;p4">
            <a:extLst>
              <a:ext uri="{FF2B5EF4-FFF2-40B4-BE49-F238E27FC236}">
                <a16:creationId xmlns:a16="http://schemas.microsoft.com/office/drawing/2014/main" id="{55A39D60-7578-314F-9337-1F8F100F83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4674" y="2660306"/>
            <a:ext cx="10009189" cy="726786"/>
          </a:xfrm>
          <a:prstGeom prst="rect">
            <a:avLst/>
          </a:prstGeom>
        </p:spPr>
        <p:txBody>
          <a:bodyPr spcFirstLastPara="1" wrap="square" lIns="468000" tIns="91425" rIns="22135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3200" b="1" i="0">
                <a:solidFill>
                  <a:schemeClr val="bg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 dirty="0"/>
          </a:p>
        </p:txBody>
      </p:sp>
      <p:sp>
        <p:nvSpPr>
          <p:cNvPr id="34" name="Google Shape;31;p4">
            <a:extLst>
              <a:ext uri="{FF2B5EF4-FFF2-40B4-BE49-F238E27FC236}">
                <a16:creationId xmlns:a16="http://schemas.microsoft.com/office/drawing/2014/main" id="{D94D63CA-D922-0A4D-BC47-9FDC29DBEDD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79179" y="9023111"/>
            <a:ext cx="10008000" cy="576000"/>
          </a:xfrm>
          <a:prstGeom prst="rect">
            <a:avLst/>
          </a:prstGeom>
        </p:spPr>
        <p:txBody>
          <a:bodyPr spcFirstLastPara="1" wrap="square" lIns="324000" tIns="91425" rIns="91425" bIns="91425" anchor="t" anchorCtr="0">
            <a:noAutofit/>
          </a:bodyPr>
          <a:lstStyle>
            <a:lvl1pPr marL="19050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  <a:lvl2pPr marL="914400" lvl="1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2pPr>
            <a:lvl3pPr marL="1371600" lvl="2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3pPr>
            <a:lvl4pPr marL="1828800" lvl="3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4pPr>
            <a:lvl5pPr marL="2286000" lvl="4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5pPr>
            <a:lvl6pPr marL="2743200" lvl="5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6pPr>
            <a:lvl7pPr marL="3200400" lvl="6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7pPr>
            <a:lvl8pPr marL="3657600" lvl="7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7545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4]3カラム+フルセッ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D975F4-9FC2-934F-B314-9EB12262B1A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600" y="1548000"/>
            <a:ext cx="17100000" cy="1152000"/>
          </a:xfrm>
          <a:prstGeom prst="rect">
            <a:avLst/>
          </a:prstGeom>
        </p:spPr>
        <p:txBody>
          <a:bodyPr lIns="468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3708000"/>
            <a:ext cx="5688000" cy="590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B5299-2589-F64A-9F69-109AE17768A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97600" y="2988000"/>
            <a:ext cx="5688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102149-4154-5F41-BB13-07556C4FBC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01817" y="3708000"/>
            <a:ext cx="5688000" cy="590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4E4E43-D7E3-A94B-9F31-3E2B4FE53A2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05410" y="2988000"/>
            <a:ext cx="5688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A7C5B1-00CE-3141-A4CB-6E595BB0BA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012119" y="3708000"/>
            <a:ext cx="5688000" cy="590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935005D-C5D4-1D46-9E00-D93DEB571AEE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2015712" y="2988000"/>
            <a:ext cx="5688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8A3670-9238-D9CF-E2A7-25B5DCCD8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28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4]3カラム+見出し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2268000"/>
            <a:ext cx="5688000" cy="734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B5299-2589-F64A-9F69-109AE17768A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97600" y="1548000"/>
            <a:ext cx="5688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102149-4154-5F41-BB13-07556C4FBC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92098" y="2268000"/>
            <a:ext cx="5688000" cy="734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4E4E43-D7E3-A94B-9F31-3E2B4FE53A2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292098" y="1548000"/>
            <a:ext cx="5688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A7C5B1-00CE-3141-A4CB-6E595BB0BA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002400" y="2268000"/>
            <a:ext cx="5688000" cy="734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935005D-C5D4-1D46-9E00-D93DEB571AEE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2005993" y="1548000"/>
            <a:ext cx="5688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78BE7B-2F10-CA98-5345-3B94E174C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557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]3カラム+画像＋見出し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6444000"/>
            <a:ext cx="5688000" cy="3173099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B5299-2589-F64A-9F69-109AE17768A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97600" y="5436000"/>
            <a:ext cx="5688000" cy="10029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102149-4154-5F41-BB13-07556C4FBC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92098" y="6444000"/>
            <a:ext cx="5688000" cy="3173099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4E4E43-D7E3-A94B-9F31-3E2B4FE53A2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292098" y="5436000"/>
            <a:ext cx="5688000" cy="10029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A7C5B1-00CE-3141-A4CB-6E595BB0BA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002400" y="6444000"/>
            <a:ext cx="5688000" cy="3173099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935005D-C5D4-1D46-9E00-D93DEB571AEE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2005993" y="5436000"/>
            <a:ext cx="5688000" cy="10029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B2660AA-0C9F-E979-A555-5718322FA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518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4]3カラム+注釈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D975F4-9FC2-934F-B314-9EB12262B1A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600" y="1548000"/>
            <a:ext cx="17100000" cy="1152000"/>
          </a:xfrm>
          <a:prstGeom prst="rect">
            <a:avLst/>
          </a:prstGeom>
        </p:spPr>
        <p:txBody>
          <a:bodyPr lIns="468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2988000"/>
            <a:ext cx="5688000" cy="662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102149-4154-5F41-BB13-07556C4FBC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99298" y="2988000"/>
            <a:ext cx="5688000" cy="662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A7C5B1-00CE-3141-A4CB-6E595BB0BA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009600" y="2988000"/>
            <a:ext cx="5688000" cy="662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C2B33C-CD56-94BB-1AF3-27B548752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15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4]3カラム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1548001"/>
            <a:ext cx="5688000" cy="8063999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102149-4154-5F41-BB13-07556C4FBC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07343" y="1548001"/>
            <a:ext cx="5688000" cy="8063999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A7C5B1-00CE-3141-A4CB-6E595BB0BA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009600" y="1548001"/>
            <a:ext cx="5688000" cy="8063999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3AEC6D-DF6D-4CDB-8DA6-4C683E5AB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634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4]3カラム×2+フルセッ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D975F4-9FC2-934F-B314-9EB12262B1A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600" y="1548000"/>
            <a:ext cx="17100000" cy="1152000"/>
          </a:xfrm>
          <a:prstGeom prst="rect">
            <a:avLst/>
          </a:prstGeom>
        </p:spPr>
        <p:txBody>
          <a:bodyPr lIns="468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3708000"/>
            <a:ext cx="5688000" cy="590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B5299-2589-F64A-9F69-109AE17768A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97600" y="2988000"/>
            <a:ext cx="5688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102149-4154-5F41-BB13-07556C4FBC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12281" y="3708000"/>
            <a:ext cx="5688000" cy="590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4E4E43-D7E3-A94B-9F31-3E2B4FE53A2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12281" y="2988000"/>
            <a:ext cx="5688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4EA9400-9E38-8B2E-75FF-4C5732315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067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4]3カラム×2+見出し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2268000"/>
            <a:ext cx="5688000" cy="734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84B5299-2589-F64A-9F69-109AE17768A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97600" y="1548000"/>
            <a:ext cx="5688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102149-4154-5F41-BB13-07556C4FBC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11906" y="2268000"/>
            <a:ext cx="5688000" cy="734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4E4E43-D7E3-A94B-9F31-3E2B4FE53A2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11906" y="1548000"/>
            <a:ext cx="5688000" cy="720000"/>
          </a:xfrm>
          <a:prstGeom prst="rect">
            <a:avLst/>
          </a:prstGeom>
        </p:spPr>
        <p:txBody>
          <a:bodyPr lIns="468000" tIns="90000" rIns="216000" bIns="9000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サブタイトルを入力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EA2A2A-AF3A-FBB0-8F21-FC47A7AB2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754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4]3カラム×2+注釈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D975F4-9FC2-934F-B314-9EB12262B1A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600" y="1548000"/>
            <a:ext cx="17100000" cy="1152000"/>
          </a:xfrm>
          <a:prstGeom prst="rect">
            <a:avLst/>
          </a:prstGeom>
        </p:spPr>
        <p:txBody>
          <a:bodyPr lIns="468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2988000"/>
            <a:ext cx="5688000" cy="662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102149-4154-5F41-BB13-07556C4FBC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11904" y="2988000"/>
            <a:ext cx="5688000" cy="662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2BAF5E-F610-BAE7-42AF-67D6AEACE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843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4]3カラム×2+テキス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プレースホルダー 6">
            <a:extLst>
              <a:ext uri="{FF2B5EF4-FFF2-40B4-BE49-F238E27FC236}">
                <a16:creationId xmlns:a16="http://schemas.microsoft.com/office/drawing/2014/main" id="{270757E9-6CD1-1341-8D8E-5C8442E0B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3404D-2D2A-2348-96F7-5BB54B8946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97600" y="1548000"/>
            <a:ext cx="5688000" cy="806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102149-4154-5F41-BB13-07556C4FBC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11906" y="1548000"/>
            <a:ext cx="5688000" cy="8064000"/>
          </a:xfrm>
          <a:prstGeom prst="rect">
            <a:avLst/>
          </a:prstGeom>
        </p:spPr>
        <p:txBody>
          <a:bodyPr lIns="468000" tIns="90000" rIns="503998" bIns="9000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2DB91F-46FB-8940-D7A1-C6CB541C1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10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5]全面画像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32E8F-9B7E-E561-7318-3F2DE5946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39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1]表紙/全面パープル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6;p4">
            <a:extLst>
              <a:ext uri="{FF2B5EF4-FFF2-40B4-BE49-F238E27FC236}">
                <a16:creationId xmlns:a16="http://schemas.microsoft.com/office/drawing/2014/main" id="{F42D9922-371A-E240-B2CD-489C4A620C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83159" y="4788000"/>
            <a:ext cx="16128000" cy="1368000"/>
          </a:xfrm>
          <a:prstGeom prst="rect">
            <a:avLst/>
          </a:prstGeom>
        </p:spPr>
        <p:txBody>
          <a:bodyPr spcFirstLastPara="1" wrap="square" lIns="468000" tIns="91425" rIns="2206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600" b="1" i="0">
                <a:solidFill>
                  <a:schemeClr val="bg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27;p4">
            <a:extLst>
              <a:ext uri="{FF2B5EF4-FFF2-40B4-BE49-F238E27FC236}">
                <a16:creationId xmlns:a16="http://schemas.microsoft.com/office/drawing/2014/main" id="{55A39D60-7578-314F-9337-1F8F100F83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3158" y="3708000"/>
            <a:ext cx="16128000" cy="726786"/>
          </a:xfrm>
          <a:prstGeom prst="rect">
            <a:avLst/>
          </a:prstGeom>
        </p:spPr>
        <p:txBody>
          <a:bodyPr spcFirstLastPara="1" wrap="square" lIns="468000" tIns="91425" rIns="22135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3200" b="1" i="0">
                <a:solidFill>
                  <a:schemeClr val="bg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 dirty="0"/>
          </a:p>
        </p:txBody>
      </p:sp>
      <p:sp>
        <p:nvSpPr>
          <p:cNvPr id="34" name="Google Shape;31;p4">
            <a:extLst>
              <a:ext uri="{FF2B5EF4-FFF2-40B4-BE49-F238E27FC236}">
                <a16:creationId xmlns:a16="http://schemas.microsoft.com/office/drawing/2014/main" id="{D94D63CA-D922-0A4D-BC47-9FDC29DBEDD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587543" y="8892000"/>
            <a:ext cx="16128251" cy="576000"/>
          </a:xfrm>
          <a:prstGeom prst="rect">
            <a:avLst/>
          </a:prstGeom>
        </p:spPr>
        <p:txBody>
          <a:bodyPr spcFirstLastPara="1" wrap="square" lIns="324000" tIns="91425" rIns="91425" bIns="91425" anchor="t" anchorCtr="0">
            <a:noAutofit/>
          </a:bodyPr>
          <a:lstStyle>
            <a:lvl1pPr marL="19050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  <a:lvl2pPr marL="914400" lvl="1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2pPr>
            <a:lvl3pPr marL="1371600" lvl="2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3pPr>
            <a:lvl4pPr marL="1828800" lvl="3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4pPr>
            <a:lvl5pPr marL="2286000" lvl="4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5pPr>
            <a:lvl6pPr marL="2743200" lvl="5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6pPr>
            <a:lvl7pPr marL="3200400" lvl="6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7pPr>
            <a:lvl8pPr marL="3657600" lvl="7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67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1]表紙/モノク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6;p4">
            <a:extLst>
              <a:ext uri="{FF2B5EF4-FFF2-40B4-BE49-F238E27FC236}">
                <a16:creationId xmlns:a16="http://schemas.microsoft.com/office/drawing/2014/main" id="{F42D9922-371A-E240-B2CD-489C4A620C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11153" y="4788000"/>
            <a:ext cx="16211134" cy="1357915"/>
          </a:xfrm>
          <a:prstGeom prst="rect">
            <a:avLst/>
          </a:prstGeom>
        </p:spPr>
        <p:txBody>
          <a:bodyPr spcFirstLastPara="1" wrap="square" lIns="540000" tIns="91425" rIns="2206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600" b="1">
                <a:solidFill>
                  <a:schemeClr val="tx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27;p4">
            <a:extLst>
              <a:ext uri="{FF2B5EF4-FFF2-40B4-BE49-F238E27FC236}">
                <a16:creationId xmlns:a16="http://schemas.microsoft.com/office/drawing/2014/main" id="{55A39D60-7578-314F-9337-1F8F100F83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11152" y="3708000"/>
            <a:ext cx="16211134" cy="726786"/>
          </a:xfrm>
          <a:prstGeom prst="rect">
            <a:avLst/>
          </a:prstGeom>
        </p:spPr>
        <p:txBody>
          <a:bodyPr spcFirstLastPara="1" wrap="square" lIns="540000" tIns="91425" rIns="22135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3200" b="1">
                <a:solidFill>
                  <a:schemeClr val="tx2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34" name="Google Shape;31;p4">
            <a:extLst>
              <a:ext uri="{FF2B5EF4-FFF2-40B4-BE49-F238E27FC236}">
                <a16:creationId xmlns:a16="http://schemas.microsoft.com/office/drawing/2014/main" id="{D94D63CA-D922-0A4D-BC47-9FDC29DBEDD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514920" y="6438850"/>
            <a:ext cx="16198405" cy="584091"/>
          </a:xfrm>
          <a:prstGeom prst="rect">
            <a:avLst/>
          </a:prstGeom>
        </p:spPr>
        <p:txBody>
          <a:bodyPr spcFirstLastPara="1" wrap="square" lIns="360000" tIns="91425" rIns="91425" bIns="91425" anchor="t" anchorCtr="0">
            <a:noAutofit/>
          </a:bodyPr>
          <a:lstStyle>
            <a:lvl1pPr marL="19050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Wingdings" pitchFamily="2" charset="2"/>
              <a:buNone/>
              <a:defRPr sz="2400">
                <a:solidFill>
                  <a:schemeClr val="tx2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1pPr>
            <a:lvl2pPr marL="914400" lvl="1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2pPr>
            <a:lvl3pPr marL="1371600" lvl="2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3pPr>
            <a:lvl4pPr marL="1828800" lvl="3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4pPr>
            <a:lvl5pPr marL="2286000" lvl="4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5pPr>
            <a:lvl6pPr marL="2743200" lvl="5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6pPr>
            <a:lvl7pPr marL="3200400" lvl="6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7pPr>
            <a:lvl8pPr marL="3657600" lvl="7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31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1]中表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6;p4">
            <a:extLst>
              <a:ext uri="{FF2B5EF4-FFF2-40B4-BE49-F238E27FC236}">
                <a16:creationId xmlns:a16="http://schemas.microsoft.com/office/drawing/2014/main" id="{F42D9922-371A-E240-B2CD-489C4A620C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9379" y="4062586"/>
            <a:ext cx="17142908" cy="1357915"/>
          </a:xfrm>
          <a:prstGeom prst="rect">
            <a:avLst/>
          </a:prstGeom>
        </p:spPr>
        <p:txBody>
          <a:bodyPr spcFirstLastPara="1" wrap="square" lIns="468000" tIns="91425" rIns="2206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600" b="1" i="0">
                <a:solidFill>
                  <a:schemeClr val="tx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27;p4">
            <a:extLst>
              <a:ext uri="{FF2B5EF4-FFF2-40B4-BE49-F238E27FC236}">
                <a16:creationId xmlns:a16="http://schemas.microsoft.com/office/drawing/2014/main" id="{55A39D60-7578-314F-9337-1F8F100F83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9378" y="2980800"/>
            <a:ext cx="17133947" cy="726786"/>
          </a:xfrm>
          <a:prstGeom prst="rect">
            <a:avLst/>
          </a:prstGeom>
        </p:spPr>
        <p:txBody>
          <a:bodyPr spcFirstLastPara="1" wrap="square" lIns="468000" tIns="91425" rIns="22135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3200" b="1" i="0">
                <a:solidFill>
                  <a:schemeClr val="accent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E699A0-90C4-5E23-E790-8ABA0BB62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 b="0" i="0">
                <a:solidFill>
                  <a:schemeClr val="bg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72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1]中表紙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6;p4">
            <a:extLst>
              <a:ext uri="{FF2B5EF4-FFF2-40B4-BE49-F238E27FC236}">
                <a16:creationId xmlns:a16="http://schemas.microsoft.com/office/drawing/2014/main" id="{F42D9922-371A-E240-B2CD-489C4A620C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9379" y="4062586"/>
            <a:ext cx="17142908" cy="1357915"/>
          </a:xfrm>
          <a:prstGeom prst="rect">
            <a:avLst/>
          </a:prstGeom>
        </p:spPr>
        <p:txBody>
          <a:bodyPr spcFirstLastPara="1" wrap="square" lIns="468000" tIns="91425" rIns="2206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600" b="1" i="0">
                <a:solidFill>
                  <a:schemeClr val="tx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37" name="Google Shape;31;p4">
            <a:extLst>
              <a:ext uri="{FF2B5EF4-FFF2-40B4-BE49-F238E27FC236}">
                <a16:creationId xmlns:a16="http://schemas.microsoft.com/office/drawing/2014/main" id="{DF20A9F1-F1FC-F04C-841C-F1B8F9C7651B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79379" y="5790778"/>
            <a:ext cx="16702146" cy="584091"/>
          </a:xfrm>
          <a:prstGeom prst="rect">
            <a:avLst/>
          </a:prstGeom>
        </p:spPr>
        <p:txBody>
          <a:bodyPr spcFirstLastPara="1" wrap="square" lIns="468000" tIns="91425" rIns="91425" bIns="91425" anchor="t" anchorCtr="0">
            <a:noAutofit/>
          </a:bodyPr>
          <a:lstStyle>
            <a:lvl1pPr marL="19050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Wingdings" pitchFamily="2" charset="2"/>
              <a:buNone/>
              <a:defRPr sz="3200" b="1">
                <a:solidFill>
                  <a:schemeClr val="tx2"/>
                </a:solidFill>
                <a:latin typeface="+mn-lt"/>
              </a:defRPr>
            </a:lvl1pPr>
            <a:lvl2pPr marL="914400" lvl="1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2pPr>
            <a:lvl3pPr marL="1371600" lvl="2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3pPr>
            <a:lvl4pPr marL="1828800" lvl="3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4pPr>
            <a:lvl5pPr marL="2286000" lvl="4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5pPr>
            <a:lvl6pPr marL="2743200" lvl="5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6pPr>
            <a:lvl7pPr marL="3200400" lvl="6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●"/>
              <a:defRPr sz="600">
                <a:solidFill>
                  <a:schemeClr val="lt2"/>
                </a:solidFill>
              </a:defRPr>
            </a:lvl7pPr>
            <a:lvl8pPr marL="3657600" lvl="7" indent="-2667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600"/>
              <a:buChar char="○"/>
              <a:defRPr sz="600">
                <a:solidFill>
                  <a:schemeClr val="lt2"/>
                </a:solidFill>
              </a:defRPr>
            </a:lvl8pPr>
            <a:lvl9pPr marL="4114800" lvl="8" indent="-2667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600"/>
              <a:buChar char="■"/>
              <a:defRPr sz="600">
                <a:solidFill>
                  <a:schemeClr val="lt2"/>
                </a:solidFill>
              </a:defRPr>
            </a:lvl9pPr>
          </a:lstStyle>
          <a:p>
            <a:r>
              <a:rPr lang="ja-JP" altLang="en-US"/>
              <a:t>サブタイトルを入力</a:t>
            </a: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EAC438-82E0-060D-8862-CF93192F1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97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2]1カラム+フルセッ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F8587D-76F3-024B-81A2-AAFF8B48C7B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97600" y="3708000"/>
            <a:ext cx="17100000" cy="5947418"/>
          </a:xfrm>
          <a:prstGeom prst="rect">
            <a:avLst/>
          </a:prstGeom>
        </p:spPr>
        <p:txBody>
          <a:bodyPr wrap="square" lIns="468000" rIns="7200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2" name="タイトル プレースホルダー 6">
            <a:extLst>
              <a:ext uri="{FF2B5EF4-FFF2-40B4-BE49-F238E27FC236}">
                <a16:creationId xmlns:a16="http://schemas.microsoft.com/office/drawing/2014/main" id="{F2EC565E-A9EC-4D42-A83E-B62938B49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45936D-0928-D948-A5A5-097B132AFE3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7600" y="1548000"/>
            <a:ext cx="17100000" cy="1224000"/>
          </a:xfrm>
          <a:prstGeom prst="rect">
            <a:avLst/>
          </a:prstGeom>
        </p:spPr>
        <p:txBody>
          <a:bodyPr lIns="46800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9" name="Google Shape;27;p4">
            <a:extLst>
              <a:ext uri="{FF2B5EF4-FFF2-40B4-BE49-F238E27FC236}">
                <a16:creationId xmlns:a16="http://schemas.microsoft.com/office/drawing/2014/main" id="{BD2E3CC6-1E81-C54A-9E64-515AC162413A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597600" y="2988000"/>
            <a:ext cx="17100000" cy="720000"/>
          </a:xfrm>
          <a:prstGeom prst="rect">
            <a:avLst/>
          </a:prstGeom>
        </p:spPr>
        <p:txBody>
          <a:bodyPr spcFirstLastPara="1" wrap="square" lIns="468000" tIns="91425" rIns="22135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3200" b="1" i="0">
                <a:solidFill>
                  <a:schemeClr val="accent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B59F50-E036-F06B-6564-DEE3CF45A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30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2]1カラム+注釈+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6">
            <a:extLst>
              <a:ext uri="{FF2B5EF4-FFF2-40B4-BE49-F238E27FC236}">
                <a16:creationId xmlns:a16="http://schemas.microsoft.com/office/drawing/2014/main" id="{F2EC565E-A9EC-4D42-A83E-B62938B49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33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45936D-0928-D948-A5A5-097B132AFE3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96434" y="1548000"/>
            <a:ext cx="17100000" cy="1152000"/>
          </a:xfrm>
          <a:prstGeom prst="rect">
            <a:avLst/>
          </a:prstGeom>
        </p:spPr>
        <p:txBody>
          <a:bodyPr lIns="46800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テキストを入力</a:t>
            </a:r>
          </a:p>
        </p:txBody>
      </p:sp>
      <p:sp>
        <p:nvSpPr>
          <p:cNvPr id="26" name="Google Shape;27;p4">
            <a:extLst>
              <a:ext uri="{FF2B5EF4-FFF2-40B4-BE49-F238E27FC236}">
                <a16:creationId xmlns:a16="http://schemas.microsoft.com/office/drawing/2014/main" id="{9D6D9EEC-0539-9040-B102-F8ECDAF255A2}"/>
              </a:ext>
            </a:extLst>
          </p:cNvPr>
          <p:cNvSpPr txBox="1">
            <a:spLocks noGrp="1"/>
          </p:cNvSpPr>
          <p:nvPr>
            <p:ph type="subTitle" idx="12"/>
          </p:nvPr>
        </p:nvSpPr>
        <p:spPr>
          <a:xfrm>
            <a:off x="596432" y="2988000"/>
            <a:ext cx="17100000" cy="720000"/>
          </a:xfrm>
          <a:prstGeom prst="rect">
            <a:avLst/>
          </a:prstGeom>
        </p:spPr>
        <p:txBody>
          <a:bodyPr spcFirstLastPara="1" wrap="square" lIns="468000" tIns="91425" rIns="22135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3200" b="1" i="0">
                <a:solidFill>
                  <a:schemeClr val="accent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A02799-4E5C-35BA-9935-F2A56CD9A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35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2]1カラム+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6">
            <a:extLst>
              <a:ext uri="{FF2B5EF4-FFF2-40B4-BE49-F238E27FC236}">
                <a16:creationId xmlns:a16="http://schemas.microsoft.com/office/drawing/2014/main" id="{F2EC565E-A9EC-4D42-A83E-B62938B49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33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kumimoji="1" lang="ja-JP" altLang="en-US"/>
              <a:t>タイトルを入力</a:t>
            </a:r>
          </a:p>
        </p:txBody>
      </p:sp>
      <p:sp>
        <p:nvSpPr>
          <p:cNvPr id="26" name="Google Shape;27;p4">
            <a:extLst>
              <a:ext uri="{FF2B5EF4-FFF2-40B4-BE49-F238E27FC236}">
                <a16:creationId xmlns:a16="http://schemas.microsoft.com/office/drawing/2014/main" id="{9D6D9EEC-0539-9040-B102-F8ECDAF255A2}"/>
              </a:ext>
            </a:extLst>
          </p:cNvPr>
          <p:cNvSpPr txBox="1">
            <a:spLocks noGrp="1"/>
          </p:cNvSpPr>
          <p:nvPr>
            <p:ph type="subTitle" idx="12"/>
          </p:nvPr>
        </p:nvSpPr>
        <p:spPr>
          <a:xfrm>
            <a:off x="596432" y="1542306"/>
            <a:ext cx="17100000" cy="720000"/>
          </a:xfrm>
          <a:prstGeom prst="rect">
            <a:avLst/>
          </a:prstGeom>
        </p:spPr>
        <p:txBody>
          <a:bodyPr spcFirstLastPara="1" wrap="square" lIns="468000" tIns="91425" rIns="22135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3200" b="1" i="0">
                <a:solidFill>
                  <a:schemeClr val="accent1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Public Sans"/>
              <a:buNone/>
              <a:defRPr sz="10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248F7-12DC-D09D-5450-473F5B66B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5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600" y="1554346"/>
            <a:ext cx="17100000" cy="8095122"/>
          </a:xfrm>
          <a:prstGeom prst="rect">
            <a:avLst/>
          </a:prstGeom>
        </p:spPr>
        <p:txBody>
          <a:bodyPr vert="horz" lIns="46800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ABB183-222E-F14F-90F2-ED9977F27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68000"/>
            <a:ext cx="576000" cy="432000"/>
          </a:xfrm>
          <a:prstGeom prst="rect">
            <a:avLst/>
          </a:prstGeom>
        </p:spPr>
        <p:txBody>
          <a:bodyPr vert="horz" wrap="none" lIns="72000" tIns="45720" rIns="91440" bIns="45720" rtlCol="0" anchor="ctr"/>
          <a:lstStyle>
            <a:lvl1pPr algn="ctr">
              <a:defRPr sz="1800" b="0" i="0">
                <a:solidFill>
                  <a:schemeClr val="bg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1pPr>
          </a:lstStyle>
          <a:p>
            <a:fld id="{8D69AE70-9598-2D41-BFBB-21AFA581855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7" name="タイトル プレースホルダー 16">
            <a:extLst>
              <a:ext uri="{FF2B5EF4-FFF2-40B4-BE49-F238E27FC236}">
                <a16:creationId xmlns:a16="http://schemas.microsoft.com/office/drawing/2014/main" id="{D6E46A40-2E30-4945-94F2-BCD5F527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0" y="468000"/>
            <a:ext cx="17100000" cy="900000"/>
          </a:xfrm>
          <a:prstGeom prst="rect">
            <a:avLst/>
          </a:prstGeom>
        </p:spPr>
        <p:txBody>
          <a:bodyPr vert="horz" lIns="46800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1391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49" r:id="rId2"/>
    <p:sldLayoutId id="2147483750" r:id="rId3"/>
    <p:sldLayoutId id="2147483751" r:id="rId4"/>
    <p:sldLayoutId id="2147483707" r:id="rId5"/>
    <p:sldLayoutId id="2147483708" r:id="rId6"/>
    <p:sldLayoutId id="2147483704" r:id="rId7"/>
    <p:sldLayoutId id="2147483699" r:id="rId8"/>
    <p:sldLayoutId id="2147483748" r:id="rId9"/>
    <p:sldLayoutId id="2147483725" r:id="rId10"/>
    <p:sldLayoutId id="2147483745" r:id="rId11"/>
    <p:sldLayoutId id="2147483730" r:id="rId12"/>
    <p:sldLayoutId id="2147483747" r:id="rId13"/>
    <p:sldLayoutId id="2147483731" r:id="rId14"/>
    <p:sldLayoutId id="2147483732" r:id="rId15"/>
    <p:sldLayoutId id="2147483737" r:id="rId16"/>
    <p:sldLayoutId id="2147483738" r:id="rId17"/>
    <p:sldLayoutId id="2147483739" r:id="rId18"/>
    <p:sldLayoutId id="2147483740" r:id="rId19"/>
    <p:sldLayoutId id="2147483733" r:id="rId20"/>
    <p:sldLayoutId id="2147483734" r:id="rId21"/>
    <p:sldLayoutId id="2147483746" r:id="rId22"/>
    <p:sldLayoutId id="2147483735" r:id="rId23"/>
    <p:sldLayoutId id="2147483736" r:id="rId24"/>
    <p:sldLayoutId id="2147483741" r:id="rId25"/>
    <p:sldLayoutId id="2147483742" r:id="rId26"/>
    <p:sldLayoutId id="2147483743" r:id="rId27"/>
    <p:sldLayoutId id="2147483744" r:id="rId28"/>
    <p:sldLayoutId id="2147483752" r:id="rId29"/>
  </p:sldLayoutIdLst>
  <p:hf sldNum="0"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4000" b="1" kern="1200">
          <a:solidFill>
            <a:schemeClr val="tx1"/>
          </a:solidFill>
          <a:latin typeface="Mplus 1p Bold" panose="020B0502020203020207" pitchFamily="34" charset="-128"/>
          <a:ea typeface="Mplus 1p Bold" panose="020B0502020203020207" pitchFamily="34" charset="-128"/>
          <a:cs typeface="Mplus 1p Bold" panose="020B0502020203020207" pitchFamily="34" charset="-128"/>
        </a:defRPr>
      </a:lvl1pPr>
    </p:titleStyle>
    <p:bodyStyle>
      <a:lvl1pPr marL="342854" indent="-342854" algn="l" defTabSz="1371417" rtl="0" eaLnBrk="1" latinLnBrk="0" hangingPunct="1">
        <a:lnSpc>
          <a:spcPct val="130000"/>
        </a:lnSpc>
        <a:spcBef>
          <a:spcPts val="15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Mplus 1p" panose="020B0502020203020207" pitchFamily="34" charset="-128"/>
          <a:ea typeface="Mplus 1p" panose="020B0502020203020207" pitchFamily="34" charset="-128"/>
          <a:cs typeface="Mplus 1p Bold" panose="020B0502020203020207" pitchFamily="34" charset="-128"/>
        </a:defRPr>
      </a:lvl1pPr>
      <a:lvl2pPr marL="1028563" indent="-342854" algn="l" defTabSz="1371417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plus 1p" panose="020B0502020203020207" pitchFamily="34" charset="-128"/>
          <a:ea typeface="Mplus 1p" panose="020B0502020203020207" pitchFamily="34" charset="-128"/>
          <a:cs typeface="Mplus 1p" panose="020B0502020203020207" pitchFamily="34" charset="-128"/>
        </a:defRPr>
      </a:lvl2pPr>
      <a:lvl3pPr marL="1714271" indent="-342854" algn="l" defTabSz="1371417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plus 1p" panose="020B0502020203020207" pitchFamily="34" charset="-128"/>
          <a:ea typeface="Mplus 1p" panose="020B0502020203020207" pitchFamily="34" charset="-128"/>
          <a:cs typeface="Mplus 1p" panose="020B0502020203020207" pitchFamily="34" charset="-128"/>
        </a:defRPr>
      </a:lvl3pPr>
      <a:lvl4pPr marL="2399980" indent="-342854" algn="l" defTabSz="1371417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plus 1p" panose="020B0502020203020207" pitchFamily="34" charset="-128"/>
          <a:ea typeface="Mplus 1p" panose="020B0502020203020207" pitchFamily="34" charset="-128"/>
          <a:cs typeface="Mplus 1p" panose="020B0502020203020207" pitchFamily="34" charset="-128"/>
        </a:defRPr>
      </a:lvl4pPr>
      <a:lvl5pPr marL="3085689" indent="-342854" algn="l" defTabSz="1371417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plus 1p" panose="020B0502020203020207" pitchFamily="34" charset="-128"/>
          <a:ea typeface="Mplus 1p" panose="020B0502020203020207" pitchFamily="34" charset="-128"/>
          <a:cs typeface="Mplus 1p" panose="020B0502020203020207" pitchFamily="34" charset="-128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94" userDrawn="1">
          <p15:clr>
            <a:srgbClr val="F26B43"/>
          </p15:clr>
        </p15:guide>
        <p15:guide id="2" pos="362" userDrawn="1">
          <p15:clr>
            <a:srgbClr val="F26B43"/>
          </p15:clr>
        </p15:guide>
        <p15:guide id="3" pos="634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pos="1269" userDrawn="1">
          <p15:clr>
            <a:srgbClr val="F26B43"/>
          </p15:clr>
        </p15:guide>
        <p15:guide id="6" pos="2177" userDrawn="1">
          <p15:clr>
            <a:srgbClr val="F26B43"/>
          </p15:clr>
        </p15:guide>
        <p15:guide id="7" pos="3084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pos="3900" userDrawn="1">
          <p15:clr>
            <a:srgbClr val="F26B43"/>
          </p15:clr>
        </p15:guide>
        <p15:guide id="10" pos="4218" userDrawn="1">
          <p15:clr>
            <a:srgbClr val="F26B43"/>
          </p15:clr>
        </p15:guide>
        <p15:guide id="11" pos="4853" userDrawn="1">
          <p15:clr>
            <a:srgbClr val="F26B43"/>
          </p15:clr>
        </p15:guide>
        <p15:guide id="12" pos="5760" userDrawn="1">
          <p15:clr>
            <a:srgbClr val="F26B43"/>
          </p15:clr>
        </p15:guide>
        <p15:guide id="13" pos="6667" userDrawn="1">
          <p15:clr>
            <a:srgbClr val="F26B43"/>
          </p15:clr>
        </p15:guide>
        <p15:guide id="14" pos="7574" userDrawn="1">
          <p15:clr>
            <a:srgbClr val="F26B43"/>
          </p15:clr>
        </p15:guide>
        <p15:guide id="15" orient="horz" pos="291" userDrawn="1">
          <p15:clr>
            <a:srgbClr val="F26B43"/>
          </p15:clr>
        </p15:guide>
        <p15:guide id="16" pos="7847" userDrawn="1">
          <p15:clr>
            <a:srgbClr val="F26B43"/>
          </p15:clr>
        </p15:guide>
        <p15:guide id="17" pos="8482" userDrawn="1">
          <p15:clr>
            <a:srgbClr val="F26B43"/>
          </p15:clr>
        </p15:guide>
        <p15:guide id="18" pos="9343" userDrawn="1">
          <p15:clr>
            <a:srgbClr val="F26B43"/>
          </p15:clr>
        </p15:guide>
        <p15:guide id="19" pos="10251" userDrawn="1">
          <p15:clr>
            <a:srgbClr val="F26B43"/>
          </p15:clr>
        </p15:guide>
        <p15:guide id="20" pos="11158" userDrawn="1">
          <p15:clr>
            <a:srgbClr val="F26B43"/>
          </p15:clr>
        </p15:guide>
        <p15:guide id="21" pos="11520" userDrawn="1">
          <p15:clr>
            <a:srgbClr val="F26B43"/>
          </p15:clr>
        </p15:guide>
        <p15:guide id="22" pos="10886" userDrawn="1">
          <p15:clr>
            <a:srgbClr val="F26B43"/>
          </p15:clr>
        </p15:guide>
        <p15:guide id="23" pos="7302" userDrawn="1">
          <p15:clr>
            <a:srgbClr val="F26B43"/>
          </p15:clr>
        </p15:guide>
        <p15:guide id="24" pos="3673" userDrawn="1">
          <p15:clr>
            <a:srgbClr val="F26B43"/>
          </p15:clr>
        </p15:guide>
        <p15:guide id="25" orient="horz" pos="1879" userDrawn="1">
          <p15:clr>
            <a:srgbClr val="F26B43"/>
          </p15:clr>
        </p15:guide>
        <p15:guide id="26" orient="horz" pos="2106" userDrawn="1">
          <p15:clr>
            <a:srgbClr val="F26B43"/>
          </p15:clr>
        </p15:guide>
        <p15:guide id="27" orient="horz" pos="2332" userDrawn="1">
          <p15:clr>
            <a:srgbClr val="F26B43"/>
          </p15:clr>
        </p15:guide>
        <p15:guide id="28" orient="horz" pos="2559" userDrawn="1">
          <p15:clr>
            <a:srgbClr val="F26B43"/>
          </p15:clr>
        </p15:guide>
        <p15:guide id="29" orient="horz" pos="2786" userDrawn="1">
          <p15:clr>
            <a:srgbClr val="F26B43"/>
          </p15:clr>
        </p15:guide>
        <p15:guide id="30" orient="horz" pos="3013" userDrawn="1">
          <p15:clr>
            <a:srgbClr val="F26B43"/>
          </p15:clr>
        </p15:guide>
        <p15:guide id="31" orient="horz" pos="3421" userDrawn="1">
          <p15:clr>
            <a:srgbClr val="F26B43"/>
          </p15:clr>
        </p15:guide>
        <p15:guide id="32" orient="horz" pos="3648" userDrawn="1">
          <p15:clr>
            <a:srgbClr val="F26B43"/>
          </p15:clr>
        </p15:guide>
        <p15:guide id="33" orient="horz" pos="3875" userDrawn="1">
          <p15:clr>
            <a:srgbClr val="F26B43"/>
          </p15:clr>
        </p15:guide>
        <p15:guide id="34" orient="horz" pos="4056" userDrawn="1">
          <p15:clr>
            <a:srgbClr val="F26B43"/>
          </p15:clr>
        </p15:guide>
        <p15:guide id="35" orient="horz" pos="4283" userDrawn="1">
          <p15:clr>
            <a:srgbClr val="F26B43"/>
          </p15:clr>
        </p15:guide>
        <p15:guide id="36" orient="horz" pos="4510" userDrawn="1">
          <p15:clr>
            <a:srgbClr val="F26B43"/>
          </p15:clr>
        </p15:guide>
        <p15:guide id="37" orient="horz" pos="4691" userDrawn="1">
          <p15:clr>
            <a:srgbClr val="F26B43"/>
          </p15:clr>
        </p15:guide>
        <p15:guide id="38" orient="horz" pos="4918" userDrawn="1">
          <p15:clr>
            <a:srgbClr val="F26B43"/>
          </p15:clr>
        </p15:guide>
        <p15:guide id="39" orient="horz" pos="5145" userDrawn="1">
          <p15:clr>
            <a:srgbClr val="F26B43"/>
          </p15:clr>
        </p15:guide>
        <p15:guide id="40" orient="horz" pos="5371" userDrawn="1">
          <p15:clr>
            <a:srgbClr val="F26B43"/>
          </p15:clr>
        </p15:guide>
        <p15:guide id="41" orient="horz" pos="5598" userDrawn="1">
          <p15:clr>
            <a:srgbClr val="F26B43"/>
          </p15:clr>
        </p15:guide>
        <p15:guide id="42" orient="horz" pos="5825" userDrawn="1">
          <p15:clr>
            <a:srgbClr val="F26B43"/>
          </p15:clr>
        </p15:guide>
        <p15:guide id="43" orient="horz" pos="6052" userDrawn="1">
          <p15:clr>
            <a:srgbClr val="F26B43"/>
          </p15:clr>
        </p15:guide>
        <p15:guide id="44" orient="horz" pos="6279" userDrawn="1">
          <p15:clr>
            <a:srgbClr val="F26B43"/>
          </p15:clr>
        </p15:guide>
        <p15:guide id="45" orient="horz" pos="6479" userDrawn="1">
          <p15:clr>
            <a:srgbClr val="F26B43"/>
          </p15:clr>
        </p15:guide>
        <p15:guide id="46" orient="horz" pos="1652" userDrawn="1">
          <p15:clr>
            <a:srgbClr val="F26B43"/>
          </p15:clr>
        </p15:guide>
        <p15:guide id="47" orient="horz" pos="1425" userDrawn="1">
          <p15:clr>
            <a:srgbClr val="F26B43"/>
          </p15:clr>
        </p15:guide>
        <p15:guide id="48" orient="horz" pos="1198" userDrawn="1">
          <p15:clr>
            <a:srgbClr val="F26B43"/>
          </p15:clr>
        </p15:guide>
        <p15:guide id="49" orient="horz" pos="972" userDrawn="1">
          <p15:clr>
            <a:srgbClr val="F26B43"/>
          </p15:clr>
        </p15:guide>
        <p15:guide id="50" orient="horz" pos="745" userDrawn="1">
          <p15:clr>
            <a:srgbClr val="F26B43"/>
          </p15:clr>
        </p15:guide>
        <p15:guide id="51" orient="horz" pos="5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23814F-C26B-8140-B8B9-56069E2AE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申請操作マニュアル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1001B4-A358-7944-963A-B6046CD6EE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マイナンバーカードによる認証をしない場合の操作方法について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601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9ABE2BB-A012-1342-AF25-017A8595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 申請を開始する</a:t>
            </a:r>
            <a:endParaRPr kumimoji="1" lang="ja-JP" altLang="en-US" dirty="0"/>
          </a:p>
        </p:txBody>
      </p:sp>
      <p:sp>
        <p:nvSpPr>
          <p:cNvPr id="34" name="テキスト プレースホルダー 6">
            <a:extLst>
              <a:ext uri="{FF2B5EF4-FFF2-40B4-BE49-F238E27FC236}">
                <a16:creationId xmlns:a16="http://schemas.microsoft.com/office/drawing/2014/main" id="{C5B8A585-23E2-8D4F-A7EC-BA2A23DF11CB}"/>
              </a:ext>
            </a:extLst>
          </p:cNvPr>
          <p:cNvSpPr txBox="1">
            <a:spLocks/>
          </p:cNvSpPr>
          <p:nvPr/>
        </p:nvSpPr>
        <p:spPr>
          <a:xfrm>
            <a:off x="597599" y="1543050"/>
            <a:ext cx="16542537" cy="1822720"/>
          </a:xfrm>
          <a:prstGeom prst="rect">
            <a:avLst/>
          </a:prstGeom>
        </p:spPr>
        <p:txBody>
          <a:bodyPr lIns="468000" rIns="720000" anchor="ctr">
            <a:noAutofit/>
          </a:bodyPr>
          <a:lstStyle>
            <a:lvl1pPr marL="342854" indent="-342854" algn="l" defTabSz="1371417" rtl="0" eaLnBrk="1" latinLnBrk="0" hangingPunct="1">
              <a:lnSpc>
                <a:spcPct val="13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申請のトップページにある、「ログインして申請に進む」または「メール認証して申請に進む」を選択して進んでください。</a:t>
            </a:r>
            <a:endParaRPr lang="en-US" altLang="ja-JP" sz="2800" dirty="0"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97521B-C046-6AB2-8344-04F7A949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561" y="3313952"/>
            <a:ext cx="7102717" cy="6254463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53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01E1AC4-0700-270D-0D4B-102F1F8FD33A}"/>
              </a:ext>
            </a:extLst>
          </p:cNvPr>
          <p:cNvSpPr/>
          <p:nvPr/>
        </p:nvSpPr>
        <p:spPr>
          <a:xfrm>
            <a:off x="12410661" y="5095462"/>
            <a:ext cx="4810539" cy="3816000"/>
          </a:xfrm>
          <a:prstGeom prst="rect">
            <a:avLst/>
          </a:prstGeom>
          <a:solidFill>
            <a:srgbClr val="F1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63BC132-52A3-DCFB-C690-537494D4170B}"/>
              </a:ext>
            </a:extLst>
          </p:cNvPr>
          <p:cNvSpPr/>
          <p:nvPr/>
        </p:nvSpPr>
        <p:spPr>
          <a:xfrm>
            <a:off x="6771861" y="5102089"/>
            <a:ext cx="4810539" cy="3816000"/>
          </a:xfrm>
          <a:prstGeom prst="rect">
            <a:avLst/>
          </a:prstGeom>
          <a:solidFill>
            <a:srgbClr val="F1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7D2AE42-798A-1A0B-920A-49755656E80E}"/>
              </a:ext>
            </a:extLst>
          </p:cNvPr>
          <p:cNvSpPr/>
          <p:nvPr/>
        </p:nvSpPr>
        <p:spPr>
          <a:xfrm>
            <a:off x="1212574" y="5128591"/>
            <a:ext cx="4810539" cy="3816000"/>
          </a:xfrm>
          <a:prstGeom prst="rect">
            <a:avLst/>
          </a:prstGeom>
          <a:solidFill>
            <a:srgbClr val="F1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9ABE2BB-A012-1342-AF25-017A8595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 ログインして申請をする</a:t>
            </a:r>
            <a:endParaRPr kumimoji="1" lang="ja-JP" altLang="en-US" dirty="0"/>
          </a:p>
        </p:txBody>
      </p:sp>
      <p:sp>
        <p:nvSpPr>
          <p:cNvPr id="34" name="テキスト プレースホルダー 6">
            <a:extLst>
              <a:ext uri="{FF2B5EF4-FFF2-40B4-BE49-F238E27FC236}">
                <a16:creationId xmlns:a16="http://schemas.microsoft.com/office/drawing/2014/main" id="{C5B8A585-23E2-8D4F-A7EC-BA2A23DF11CB}"/>
              </a:ext>
            </a:extLst>
          </p:cNvPr>
          <p:cNvSpPr txBox="1">
            <a:spLocks/>
          </p:cNvSpPr>
          <p:nvPr/>
        </p:nvSpPr>
        <p:spPr>
          <a:xfrm>
            <a:off x="597599" y="1371600"/>
            <a:ext cx="16542537" cy="1789044"/>
          </a:xfrm>
          <a:prstGeom prst="rect">
            <a:avLst/>
          </a:prstGeom>
        </p:spPr>
        <p:txBody>
          <a:bodyPr lIns="468000" rIns="720000" anchor="ctr">
            <a:noAutofit/>
          </a:bodyPr>
          <a:lstStyle>
            <a:lvl1pPr marL="342854" indent="-342854" algn="l" defTabSz="1371417" rtl="0" eaLnBrk="1" latinLnBrk="0" hangingPunct="1">
              <a:lnSpc>
                <a:spcPct val="13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「 ログインして申請に進む 」場合は、</a:t>
            </a:r>
            <a:r>
              <a:rPr lang="en-US" altLang="ja-JP" sz="2800" dirty="0">
                <a:latin typeface="+mn-ea"/>
              </a:rPr>
              <a:t>Google</a:t>
            </a:r>
            <a:r>
              <a:rPr lang="ja-JP" altLang="en-US" sz="2800" dirty="0">
                <a:latin typeface="+mn-ea"/>
              </a:rPr>
              <a:t>でログイン、</a:t>
            </a:r>
            <a:r>
              <a:rPr lang="en-US" altLang="ja-JP" sz="2800" dirty="0">
                <a:latin typeface="+mn-ea"/>
              </a:rPr>
              <a:t>LINE</a:t>
            </a:r>
            <a:r>
              <a:rPr lang="ja-JP" altLang="en-US" sz="2800" dirty="0">
                <a:latin typeface="+mn-ea"/>
              </a:rPr>
              <a:t>でログイン、</a:t>
            </a:r>
            <a:r>
              <a:rPr lang="en-US" altLang="ja-JP" sz="2800" dirty="0" err="1">
                <a:latin typeface="+mn-ea"/>
              </a:rPr>
              <a:t>Graffer</a:t>
            </a:r>
            <a:r>
              <a:rPr lang="ja-JP" altLang="en-US" sz="2800" dirty="0">
                <a:latin typeface="+mn-ea"/>
              </a:rPr>
              <a:t>アカウントでログインする方法がございます。</a:t>
            </a:r>
            <a:endParaRPr lang="en-US" altLang="ja-JP" sz="2800" dirty="0">
              <a:latin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0A97FF9-888B-DA89-FF25-D99389375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311" y="3690473"/>
            <a:ext cx="4839954" cy="90554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1014494-EB49-6BCE-404A-CC491CF28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749" y="3690473"/>
            <a:ext cx="4793115" cy="905540"/>
          </a:xfrm>
          <a:prstGeom prst="rect">
            <a:avLst/>
          </a:prstGeom>
        </p:spPr>
      </p:pic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1425C8D-5C18-9F63-B44F-F79548EBFC39}"/>
              </a:ext>
            </a:extLst>
          </p:cNvPr>
          <p:cNvSpPr txBox="1">
            <a:spLocks/>
          </p:cNvSpPr>
          <p:nvPr/>
        </p:nvSpPr>
        <p:spPr>
          <a:xfrm>
            <a:off x="1392733" y="5512902"/>
            <a:ext cx="4352084" cy="1391479"/>
          </a:xfrm>
          <a:prstGeom prst="rect">
            <a:avLst/>
          </a:prstGeom>
        </p:spPr>
        <p:txBody>
          <a:bodyPr/>
          <a:lstStyle>
            <a:lvl1pPr marL="342854" indent="-342854" algn="l" defTabSz="1371417" rtl="0" eaLnBrk="1" latinLnBrk="0" hangingPunct="1">
              <a:lnSpc>
                <a:spcPct val="13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 Bold" panose="020B0502020203020207" pitchFamily="34" charset="-128"/>
              </a:defRPr>
            </a:lvl1pPr>
            <a:lvl2pPr marL="1028563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2pPr>
            <a:lvl3pPr marL="1714271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3pPr>
            <a:lvl4pPr marL="2399980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4pPr>
            <a:lvl5pPr marL="3085689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Gmail</a:t>
            </a:r>
            <a:r>
              <a:rPr lang="ja-JP" altLang="en-US" sz="2400" dirty="0"/>
              <a:t>アドレスとパスワードで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ログイン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93382A5E-94D5-CDE9-BD4F-C2F188BB4290}"/>
              </a:ext>
            </a:extLst>
          </p:cNvPr>
          <p:cNvSpPr txBox="1">
            <a:spLocks/>
          </p:cNvSpPr>
          <p:nvPr/>
        </p:nvSpPr>
        <p:spPr>
          <a:xfrm>
            <a:off x="7051412" y="5413512"/>
            <a:ext cx="4438224" cy="3147392"/>
          </a:xfrm>
          <a:prstGeom prst="rect">
            <a:avLst/>
          </a:prstGeom>
        </p:spPr>
        <p:txBody>
          <a:bodyPr/>
          <a:lstStyle>
            <a:lvl1pPr marL="342854" indent="-342854" algn="l" defTabSz="1371417" rtl="0" eaLnBrk="1" latinLnBrk="0" hangingPunct="1">
              <a:lnSpc>
                <a:spcPct val="13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 Bold" panose="020B0502020203020207" pitchFamily="34" charset="-128"/>
              </a:defRPr>
            </a:lvl1pPr>
            <a:lvl2pPr marL="1028563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2pPr>
            <a:lvl3pPr marL="1714271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3pPr>
            <a:lvl4pPr marL="2399980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4pPr>
            <a:lvl5pPr marL="3085689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スマートフォンで操作されている場合は、</a:t>
            </a:r>
            <a:r>
              <a:rPr lang="en-US" altLang="ja-JP" sz="2400" dirty="0"/>
              <a:t>LINE</a:t>
            </a:r>
            <a:r>
              <a:rPr lang="ja-JP" altLang="en-US" sz="2400" dirty="0"/>
              <a:t>アプリへ自動遷移して認証します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認証後、通知用メールアドレスを別途設定してください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EB9F124-A068-1756-1118-FEE211D8DDFB}"/>
              </a:ext>
            </a:extLst>
          </p:cNvPr>
          <p:cNvCxnSpPr>
            <a:cxnSpLocks/>
          </p:cNvCxnSpPr>
          <p:nvPr/>
        </p:nvCxnSpPr>
        <p:spPr>
          <a:xfrm>
            <a:off x="6400800" y="5141844"/>
            <a:ext cx="0" cy="38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26D5855F-1A78-0C13-A358-449E63FDFDC5}"/>
              </a:ext>
            </a:extLst>
          </p:cNvPr>
          <p:cNvCxnSpPr>
            <a:cxnSpLocks/>
          </p:cNvCxnSpPr>
          <p:nvPr/>
        </p:nvCxnSpPr>
        <p:spPr>
          <a:xfrm>
            <a:off x="11999844" y="5141844"/>
            <a:ext cx="0" cy="38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131BAC2E-8CF3-C61E-3DD7-FC5F5CC4DF94}"/>
              </a:ext>
            </a:extLst>
          </p:cNvPr>
          <p:cNvSpPr txBox="1">
            <a:spLocks/>
          </p:cNvSpPr>
          <p:nvPr/>
        </p:nvSpPr>
        <p:spPr>
          <a:xfrm>
            <a:off x="12729968" y="5453267"/>
            <a:ext cx="4385215" cy="3392559"/>
          </a:xfrm>
          <a:prstGeom prst="rect">
            <a:avLst/>
          </a:prstGeom>
        </p:spPr>
        <p:txBody>
          <a:bodyPr/>
          <a:lstStyle>
            <a:lvl1pPr marL="342854" indent="-342854" algn="l" defTabSz="1371417" rtl="0" eaLnBrk="1" latinLnBrk="0" hangingPunct="1">
              <a:lnSpc>
                <a:spcPct val="13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 Bold" panose="020B0502020203020207" pitchFamily="34" charset="-128"/>
              </a:defRPr>
            </a:lvl1pPr>
            <a:lvl2pPr marL="1028563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2pPr>
            <a:lvl3pPr marL="1714271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3pPr>
            <a:lvl4pPr marL="2399980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4pPr>
            <a:lvl5pPr marL="3085689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plus 1p" panose="020B0502020203020207" pitchFamily="34" charset="-128"/>
                <a:ea typeface="Mplus 1p" panose="020B0502020203020207" pitchFamily="34" charset="-128"/>
                <a:cs typeface="Mplus 1p" panose="020B0502020203020207" pitchFamily="34" charset="-128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/>
              <a:t>初めてご利用の場合</a:t>
            </a:r>
            <a:r>
              <a:rPr lang="ja-JP" altLang="en-US" sz="2400" dirty="0"/>
              <a:t>、ログイン画面の</a:t>
            </a:r>
            <a:r>
              <a:rPr lang="en-US" altLang="ja-JP" sz="2400" u="sng" dirty="0" err="1">
                <a:solidFill>
                  <a:schemeClr val="accent4">
                    <a:lumMod val="75000"/>
                  </a:schemeClr>
                </a:solidFill>
              </a:rPr>
              <a:t>Graffer</a:t>
            </a:r>
            <a:r>
              <a:rPr lang="ja-JP" altLang="en-US" sz="2400" u="sng" dirty="0">
                <a:solidFill>
                  <a:schemeClr val="accent4">
                    <a:lumMod val="75000"/>
                  </a:schemeClr>
                </a:solidFill>
              </a:rPr>
              <a:t>アカウントを作成する</a:t>
            </a:r>
            <a:r>
              <a:rPr lang="ja-JP" altLang="en-US" sz="2400" dirty="0"/>
              <a:t>ボタンからアカウントを作成してください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２回目以降は、メールアドレス、パスワードでログイン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CBDDA65-215E-2A8E-7CDD-3D77DB968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1797" y="3702312"/>
            <a:ext cx="4565193" cy="8280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8670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9ABE2BB-A012-1342-AF25-017A8595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 メール認証して申請をする</a:t>
            </a:r>
            <a:endParaRPr kumimoji="1" lang="ja-JP" altLang="en-US" dirty="0"/>
          </a:p>
        </p:txBody>
      </p:sp>
      <p:sp>
        <p:nvSpPr>
          <p:cNvPr id="34" name="テキスト プレースホルダー 6">
            <a:extLst>
              <a:ext uri="{FF2B5EF4-FFF2-40B4-BE49-F238E27FC236}">
                <a16:creationId xmlns:a16="http://schemas.microsoft.com/office/drawing/2014/main" id="{C5B8A585-23E2-8D4F-A7EC-BA2A23DF11CB}"/>
              </a:ext>
            </a:extLst>
          </p:cNvPr>
          <p:cNvSpPr txBox="1">
            <a:spLocks/>
          </p:cNvSpPr>
          <p:nvPr/>
        </p:nvSpPr>
        <p:spPr>
          <a:xfrm>
            <a:off x="597599" y="1371600"/>
            <a:ext cx="17253079" cy="2266122"/>
          </a:xfrm>
          <a:prstGeom prst="rect">
            <a:avLst/>
          </a:prstGeom>
        </p:spPr>
        <p:txBody>
          <a:bodyPr lIns="468000" rIns="720000" anchor="ctr">
            <a:noAutofit/>
          </a:bodyPr>
          <a:lstStyle>
            <a:lvl1pPr marL="342854" indent="-342854" algn="l" defTabSz="1371417" rtl="0" eaLnBrk="1" latinLnBrk="0" hangingPunct="1">
              <a:lnSpc>
                <a:spcPct val="13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「メール認証して申請に進む」場合は、メールアドレスを入力し、確認メールを送信してください。「</a:t>
            </a:r>
            <a:r>
              <a:rPr lang="en-US" altLang="ja-JP" sz="2800" dirty="0">
                <a:latin typeface="+mn-ea"/>
              </a:rPr>
              <a:t>noreply@mail.graffer.jp</a:t>
            </a:r>
            <a:r>
              <a:rPr lang="ja-JP" altLang="en-US" sz="2800" dirty="0">
                <a:latin typeface="+mn-ea"/>
              </a:rPr>
              <a:t>」より届くメールの</a:t>
            </a:r>
            <a:r>
              <a:rPr lang="en-US" altLang="ja-JP" sz="2800" dirty="0">
                <a:latin typeface="+mn-ea"/>
              </a:rPr>
              <a:t>URL</a:t>
            </a:r>
            <a:r>
              <a:rPr lang="ja-JP" altLang="en-US" sz="2800" dirty="0">
                <a:latin typeface="+mn-ea"/>
              </a:rPr>
              <a:t>にアクセスし、申請にお進みください。</a:t>
            </a:r>
            <a:endParaRPr lang="en-US" altLang="ja-JP" sz="2800" dirty="0">
              <a:latin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0216DD1-66C3-0CC9-0029-9908D674E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489" y="4097383"/>
            <a:ext cx="10047145" cy="39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9ABE2BB-A012-1342-AF25-017A8595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３ 申請に必要な情報を入力する</a:t>
            </a:r>
            <a:endParaRPr kumimoji="1" lang="ja-JP" altLang="en-US" dirty="0"/>
          </a:p>
        </p:txBody>
      </p:sp>
      <p:sp>
        <p:nvSpPr>
          <p:cNvPr id="34" name="テキスト プレースホルダー 6">
            <a:extLst>
              <a:ext uri="{FF2B5EF4-FFF2-40B4-BE49-F238E27FC236}">
                <a16:creationId xmlns:a16="http://schemas.microsoft.com/office/drawing/2014/main" id="{C5B8A585-23E2-8D4F-A7EC-BA2A23DF11CB}"/>
              </a:ext>
            </a:extLst>
          </p:cNvPr>
          <p:cNvSpPr txBox="1">
            <a:spLocks/>
          </p:cNvSpPr>
          <p:nvPr/>
        </p:nvSpPr>
        <p:spPr>
          <a:xfrm>
            <a:off x="597599" y="1543050"/>
            <a:ext cx="16542537" cy="1569801"/>
          </a:xfrm>
          <a:prstGeom prst="rect">
            <a:avLst/>
          </a:prstGeom>
        </p:spPr>
        <p:txBody>
          <a:bodyPr lIns="468000" rIns="720000" anchor="ctr">
            <a:noAutofit/>
          </a:bodyPr>
          <a:lstStyle>
            <a:lvl1pPr marL="342854" indent="-342854" algn="l" defTabSz="1371417" rtl="0" eaLnBrk="1" latinLnBrk="0" hangingPunct="1">
              <a:lnSpc>
                <a:spcPct val="13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800" dirty="0"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0245CA-8819-CE12-2288-1BCC10AE9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62" y="1746715"/>
            <a:ext cx="3583390" cy="7705324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10F5B036-95C7-8424-ABCD-38F9B97702B4}"/>
              </a:ext>
            </a:extLst>
          </p:cNvPr>
          <p:cNvSpPr txBox="1">
            <a:spLocks/>
          </p:cNvSpPr>
          <p:nvPr/>
        </p:nvSpPr>
        <p:spPr>
          <a:xfrm>
            <a:off x="8604449" y="4611757"/>
            <a:ext cx="8325204" cy="2484782"/>
          </a:xfrm>
          <a:prstGeom prst="rect">
            <a:avLst/>
          </a:prstGeom>
        </p:spPr>
        <p:txBody>
          <a:bodyPr lIns="468000" rIns="720000" anchor="ctr">
            <a:noAutofit/>
          </a:bodyPr>
          <a:lstStyle>
            <a:lvl1pPr marL="342854" indent="-342854" algn="l" defTabSz="1371417" rtl="0" eaLnBrk="1" latinLnBrk="0" hangingPunct="1">
              <a:lnSpc>
                <a:spcPct val="13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名前と住所、生年月日などの基本情報を入力ください。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33B5BE-B7FF-E11E-F065-6894545498CE}"/>
              </a:ext>
            </a:extLst>
          </p:cNvPr>
          <p:cNvSpPr txBox="1"/>
          <p:nvPr/>
        </p:nvSpPr>
        <p:spPr>
          <a:xfrm>
            <a:off x="8604449" y="4270516"/>
            <a:ext cx="565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300F7B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rPr>
              <a:t>申請者の情報</a:t>
            </a: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1D10299-8AEC-B103-2784-E596DFF640D4}"/>
              </a:ext>
            </a:extLst>
          </p:cNvPr>
          <p:cNvSpPr txBox="1">
            <a:spLocks/>
          </p:cNvSpPr>
          <p:nvPr/>
        </p:nvSpPr>
        <p:spPr>
          <a:xfrm>
            <a:off x="8070574" y="1186071"/>
            <a:ext cx="9760225" cy="2113720"/>
          </a:xfrm>
          <a:prstGeom prst="rect">
            <a:avLst/>
          </a:prstGeom>
        </p:spPr>
        <p:txBody>
          <a:bodyPr lIns="468000" rIns="720000" anchor="ctr">
            <a:noAutofit/>
          </a:bodyPr>
          <a:lstStyle>
            <a:lvl1pPr marL="342854" indent="-342854" algn="l" defTabSz="1371417" rtl="0" eaLnBrk="1" latinLnBrk="0" hangingPunct="1">
              <a:lnSpc>
                <a:spcPct val="13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ログインまたはメール認証が済みましたら、</a:t>
            </a: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利用規約に同意いただき、申請内容の入力に進みます</a:t>
            </a:r>
            <a:endParaRPr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02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9ABE2BB-A012-1342-AF25-017A8595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0" y="429087"/>
            <a:ext cx="17100000" cy="900000"/>
          </a:xfrm>
        </p:spPr>
        <p:txBody>
          <a:bodyPr/>
          <a:lstStyle/>
          <a:p>
            <a:r>
              <a:rPr lang="ja-JP" altLang="en-US" dirty="0"/>
              <a:t>４ 申請内容の確認</a:t>
            </a:r>
            <a:endParaRPr kumimoji="1" lang="ja-JP" altLang="en-US" dirty="0"/>
          </a:p>
        </p:txBody>
      </p:sp>
      <p:sp>
        <p:nvSpPr>
          <p:cNvPr id="34" name="テキスト プレースホルダー 6">
            <a:extLst>
              <a:ext uri="{FF2B5EF4-FFF2-40B4-BE49-F238E27FC236}">
                <a16:creationId xmlns:a16="http://schemas.microsoft.com/office/drawing/2014/main" id="{C5B8A585-23E2-8D4F-A7EC-BA2A23DF11CB}"/>
              </a:ext>
            </a:extLst>
          </p:cNvPr>
          <p:cNvSpPr txBox="1">
            <a:spLocks/>
          </p:cNvSpPr>
          <p:nvPr/>
        </p:nvSpPr>
        <p:spPr>
          <a:xfrm>
            <a:off x="597599" y="1543050"/>
            <a:ext cx="16542537" cy="1569801"/>
          </a:xfrm>
          <a:prstGeom prst="rect">
            <a:avLst/>
          </a:prstGeom>
        </p:spPr>
        <p:txBody>
          <a:bodyPr lIns="468000" rIns="720000" anchor="ctr">
            <a:noAutofit/>
          </a:bodyPr>
          <a:lstStyle>
            <a:lvl1pPr marL="342854" indent="-342854" algn="l" defTabSz="1371417" rtl="0" eaLnBrk="1" latinLnBrk="0" hangingPunct="1">
              <a:lnSpc>
                <a:spcPct val="13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800" dirty="0">
              <a:latin typeface="+mn-ea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15E78A8A-CB62-F3B4-4F0E-E272024BE7AA}"/>
              </a:ext>
            </a:extLst>
          </p:cNvPr>
          <p:cNvSpPr txBox="1">
            <a:spLocks/>
          </p:cNvSpPr>
          <p:nvPr/>
        </p:nvSpPr>
        <p:spPr>
          <a:xfrm>
            <a:off x="9416375" y="2512576"/>
            <a:ext cx="8401450" cy="1748140"/>
          </a:xfrm>
          <a:prstGeom prst="rect">
            <a:avLst/>
          </a:prstGeom>
        </p:spPr>
        <p:txBody>
          <a:bodyPr lIns="468000" rIns="720000" anchor="ctr">
            <a:noAutofit/>
          </a:bodyPr>
          <a:lstStyle>
            <a:lvl1pPr marL="342854" indent="-342854" algn="l" defTabSz="1371417" rtl="0" eaLnBrk="1" latinLnBrk="0" hangingPunct="1">
              <a:lnSpc>
                <a:spcPct val="13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563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71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申請内容の確認をして</a:t>
            </a:r>
            <a:endParaRPr lang="en-US" altLang="ja-JP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「この内容で申請する」を押したら完了です。</a:t>
            </a:r>
            <a:endParaRPr lang="en-US" altLang="ja-JP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ja-JP" alt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C1E550C-B349-19E2-2F3F-A548739689F9}"/>
              </a:ext>
            </a:extLst>
          </p:cNvPr>
          <p:cNvSpPr txBox="1"/>
          <p:nvPr/>
        </p:nvSpPr>
        <p:spPr>
          <a:xfrm>
            <a:off x="9493641" y="1677456"/>
            <a:ext cx="737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300F7B"/>
                </a:solidFill>
                <a:latin typeface="Mplus 1p Bold" panose="020B0502020203020207" pitchFamily="34" charset="-128"/>
                <a:ea typeface="Mplus 1p Bold" panose="020B0502020203020207" pitchFamily="34" charset="-128"/>
                <a:cs typeface="Mplus 1p Bold" panose="020B0502020203020207" pitchFamily="34" charset="-128"/>
              </a:rPr>
              <a:t>申請内容の確認をして申請完了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47EEF6CB-C2C7-E237-2161-72C2C747DA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116" y="5081070"/>
            <a:ext cx="5779509" cy="276172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E5D8506-0C69-7A29-D0B9-E65280412E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28" y="1454821"/>
            <a:ext cx="3590855" cy="769381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BB5374D-7CD2-B428-2F49-BB41AA31E9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567" y="2889275"/>
            <a:ext cx="3773751" cy="685249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グラフィックス 34" descr="再生 単色塗りつぶし">
            <a:extLst>
              <a:ext uri="{FF2B5EF4-FFF2-40B4-BE49-F238E27FC236}">
                <a16:creationId xmlns:a16="http://schemas.microsoft.com/office/drawing/2014/main" id="{13DBF3C5-C106-DC97-16FE-4A4967224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2602817" y="39698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7993"/>
      </p:ext>
    </p:extLst>
  </p:cSld>
  <p:clrMapOvr>
    <a:masterClrMapping/>
  </p:clrMapOvr>
</p:sld>
</file>

<file path=ppt/theme/theme1.xml><?xml version="1.0" encoding="utf-8"?>
<a:theme xmlns:a="http://schemas.openxmlformats.org/drawingml/2006/main" name="Graffer">
  <a:themeElements>
    <a:clrScheme name="graffer">
      <a:dk1>
        <a:srgbClr val="0D0421"/>
      </a:dk1>
      <a:lt1>
        <a:srgbClr val="FFFFFF"/>
      </a:lt1>
      <a:dk2>
        <a:srgbClr val="6D6879"/>
      </a:dk2>
      <a:lt2>
        <a:srgbClr val="B6B3BD"/>
      </a:lt2>
      <a:accent1>
        <a:srgbClr val="4615B8"/>
      </a:accent1>
      <a:accent2>
        <a:srgbClr val="B9005B"/>
      </a:accent2>
      <a:accent3>
        <a:srgbClr val="F4DF1D"/>
      </a:accent3>
      <a:accent4>
        <a:srgbClr val="3B6DCC"/>
      </a:accent4>
      <a:accent5>
        <a:srgbClr val="2B8337"/>
      </a:accent5>
      <a:accent6>
        <a:srgbClr val="DA006C"/>
      </a:accent6>
      <a:hlink>
        <a:srgbClr val="2F0E7B"/>
      </a:hlink>
      <a:folHlink>
        <a:srgbClr val="7B49E9"/>
      </a:folHlink>
    </a:clrScheme>
    <a:fontScheme name="Noto Sans CJK JP">
      <a:majorFont>
        <a:latin typeface="Mplus1p Bold"/>
        <a:ea typeface="Mplus1p Bold"/>
        <a:cs typeface=""/>
      </a:majorFont>
      <a:minorFont>
        <a:latin typeface="Mplus1p Regular"/>
        <a:ea typeface="Mplus1p Regular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</TotalTime>
  <Words>273</Words>
  <Application>Microsoft Office PowerPoint</Application>
  <PresentationFormat>ユーザー設定</PresentationFormat>
  <Paragraphs>23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Mplus 1p</vt:lpstr>
      <vt:lpstr>Mplus 1p Bold</vt:lpstr>
      <vt:lpstr>Mplus1p Regular</vt:lpstr>
      <vt:lpstr>Public Sans</vt:lpstr>
      <vt:lpstr>游ゴシック</vt:lpstr>
      <vt:lpstr>Arial</vt:lpstr>
      <vt:lpstr>Wingdings</vt:lpstr>
      <vt:lpstr>Graffer</vt:lpstr>
      <vt:lpstr>申請操作マニュアル</vt:lpstr>
      <vt:lpstr>１ 申請を開始する</vt:lpstr>
      <vt:lpstr>２ ログインして申請をする</vt:lpstr>
      <vt:lpstr>２ メール認証して申請をする</vt:lpstr>
      <vt:lpstr>３ 申請に必要な情報を入力する</vt:lpstr>
      <vt:lpstr>４ 申請内容の確認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西垣 静</dc:creator>
  <cp:lastModifiedBy>たかしま</cp:lastModifiedBy>
  <cp:revision>46</cp:revision>
  <dcterms:created xsi:type="dcterms:W3CDTF">2022-04-08T03:06:39Z</dcterms:created>
  <dcterms:modified xsi:type="dcterms:W3CDTF">2022-09-26T05:13:21Z</dcterms:modified>
</cp:coreProperties>
</file>