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7" d="100"/>
          <a:sy n="87" d="100"/>
        </p:scale>
        <p:origin x="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A2145F-8C8C-4733-98C5-4A42C8BED3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5509F58-B965-47F1-81BD-169D3E470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D0B327-45FF-4F05-8713-02CDC49EA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D20C-D1ED-4984-913A-3913D43AF207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6A242B-533F-4085-BB71-CD0464D09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139E1C-81C2-4C15-BE56-5CBE1328D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BC7F-C510-4D8D-9CF9-C1DB84EF2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640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37307A-1F9E-4A99-A008-A75B4520C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96C1FC-70D9-40F7-A951-18BB4DA624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1EA1F7-C47C-4CE9-AE8E-8B3BD8B56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D20C-D1ED-4984-913A-3913D43AF207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CB4F53-0E4B-482E-B32C-4D6168BD3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ED2CA1-DCB9-4FCE-898E-9634880C2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BC7F-C510-4D8D-9CF9-C1DB84EF2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618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61EC91E-9D69-44A1-AA29-FA9C64E418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7089F55-7BF5-4F5E-B313-9FC7354585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9E0CFE-BC5F-408A-A78D-B115A91AC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D20C-D1ED-4984-913A-3913D43AF207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ED6041-002D-4F87-9C1E-8ED72B1C4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FA6ED9-2DCB-440F-B22C-D23C23C87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BC7F-C510-4D8D-9CF9-C1DB84EF2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586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E41FE8-6715-45AC-BCFD-D22B9969A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6FE79F1-9DDC-4D00-A7E8-0F0918CDD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172A2A-7CDE-4A64-92BC-CDF49E85A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D20C-D1ED-4984-913A-3913D43AF207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EB82CA-24CE-4BCF-8DC8-19AA16BFB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609FA5-ABFF-4BFE-936D-BA8FB9993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BC7F-C510-4D8D-9CF9-C1DB84EF2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879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47B341-8BA6-42F9-B31C-23DA6AFED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0E0113-65BE-4590-AB7D-85A0604D2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67CB05-DCB4-4CA5-BF1E-2F391DAAA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D20C-D1ED-4984-913A-3913D43AF207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CF87A4-E00E-4E35-AFC7-4404CFB7E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1CD5BD-3CF3-4BCC-86DB-70F79E588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BC7F-C510-4D8D-9CF9-C1DB84EF2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5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01BF2A-ED17-4763-9D71-82C3B87A9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A2BDCE-E8B1-4D48-9301-F2BE156141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E0DABE1-93F5-45DC-A9D9-3031C9FC16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3D43DA-E8E6-4A19-982B-1FB3A00C2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D20C-D1ED-4984-913A-3913D43AF207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3E7DB1-F690-43BC-926C-4319124F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C1FDA7-2DBF-4AB2-8480-5719CC229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BC7F-C510-4D8D-9CF9-C1DB84EF2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40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8D0AD4-D4B1-4BBF-9864-49868218E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448F542-3AA9-47CD-BDC0-5EE82D69E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66CEAF-8F0A-422B-80EF-7ADDA40325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B340C6F-0774-4C7A-B603-8C433E042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2A55B7F-F3FE-465F-8ED6-1ECB8D817B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92E33FE-F6DB-4775-89E0-547EBA7EC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D20C-D1ED-4984-913A-3913D43AF207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243D1FA-F267-4FD7-85D4-623E2602E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D7C7667-9550-4056-A2B4-9B55196DF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BC7F-C510-4D8D-9CF9-C1DB84EF2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29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8BC8F-E6FA-4EB9-8FC1-486B93A1E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B4EBDF3-6BC7-4025-9ACB-A1FE1057C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D20C-D1ED-4984-913A-3913D43AF207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67057B7-5C34-42D5-860F-FA403C870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873F1E5-C89E-44CE-B14F-CF792499B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BC7F-C510-4D8D-9CF9-C1DB84EF2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720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48149D5-52D8-419A-9560-06C8D705F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D20C-D1ED-4984-913A-3913D43AF207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4CF8210-EF87-4FD0-8009-2B643D584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0000E47-295F-4734-8D92-32E7D130B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BC7F-C510-4D8D-9CF9-C1DB84EF2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42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74F16E-98D0-4556-91D3-A726A4B32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94AB3A-6FF4-4214-8430-D6D90BFCD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2847AE4-DBB1-414E-A050-0189798F64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0A28D1-C48D-4B30-8C8E-EA624AF9B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D20C-D1ED-4984-913A-3913D43AF207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F16A3D-DE10-4EC2-B63C-C58CE504A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AA2DD1-0858-4AC7-932E-9220EAA97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BC7F-C510-4D8D-9CF9-C1DB84EF2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893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44BB9F-1591-40CB-B80C-1E0C4D6AF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5053920-4F8A-4333-B89F-4D22189976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0284A6D-59BC-4F45-8AEB-74B4C2A321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FEF5A5B-6804-4199-8422-40C16C8F0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D20C-D1ED-4984-913A-3913D43AF207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734C4A-B2B6-4B74-AF59-1F45F2E5A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B5E772-EEE5-478F-A27B-18A59190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BC7F-C510-4D8D-9CF9-C1DB84EF2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82CEF26-0BF1-4521-BD9A-7864D1ECC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7BD41F-CB44-44DD-9F1C-6FC45822C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060BC2-818B-4492-8DA6-8E7606D3B4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7D20C-D1ED-4984-913A-3913D43AF207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25D20B-F5D6-426B-9B4C-85B3FBF438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F33782-941C-42C3-A6E8-5AB17D87BA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FBC7F-C510-4D8D-9CF9-C1DB84EF2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21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sodate@city.zushi.lg.j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B4DFBDCB-61E1-4E92-BAA3-19614BABE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4305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/>
              <a:t>みんなのいけんをきかせて</a:t>
            </a:r>
          </a:p>
        </p:txBody>
      </p:sp>
      <p:pic>
        <p:nvPicPr>
          <p:cNvPr id="11" name="コンテンツ プレースホルダー 10">
            <a:extLst>
              <a:ext uri="{FF2B5EF4-FFF2-40B4-BE49-F238E27FC236}">
                <a16:creationId xmlns:a16="http://schemas.microsoft.com/office/drawing/2014/main" id="{61B87633-2F11-4F43-B2CF-5F2BB4D992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241100"/>
            <a:ext cx="2130287" cy="2119085"/>
          </a:xfr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8A0E279F-57FD-46D9-B358-211777ACE0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251" y="422771"/>
            <a:ext cx="1573761" cy="1210270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B3A496-8A5B-4866-A375-4BB1730723B4}"/>
              </a:ext>
            </a:extLst>
          </p:cNvPr>
          <p:cNvSpPr txBox="1"/>
          <p:nvPr/>
        </p:nvSpPr>
        <p:spPr>
          <a:xfrm>
            <a:off x="1258957" y="2411071"/>
            <a:ext cx="100948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逗子市では、こども・若者の意見を「こども計画」に反映させています。</a:t>
            </a:r>
            <a:endParaRPr lang="en-US" altLang="ja-JP" sz="2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みなさんの意見をきかせてください</a:t>
            </a: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75D5F15-91E8-4189-9CA0-73258F5650E2}"/>
              </a:ext>
            </a:extLst>
          </p:cNvPr>
          <p:cNvSpPr txBox="1"/>
          <p:nvPr/>
        </p:nvSpPr>
        <p:spPr>
          <a:xfrm>
            <a:off x="3419061" y="3445569"/>
            <a:ext cx="8256103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おねがいごと</a:t>
            </a:r>
            <a:endParaRPr kumimoji="1" lang="en-US" altLang="ja-JP" sz="2000" b="1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</a:t>
            </a:r>
            <a:r>
              <a:rPr kumimoji="1"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こんな社会（逗子市）になったらいいなと思うことを教えてください。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その理由（そう思った理由）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３</a:t>
            </a:r>
            <a:r>
              <a:rPr kumimoji="1"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そのためのアイデア（ある人だけでも良いです）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図やイラストでも良いです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6FE0D01-C473-4112-B07D-7AB4B31F6F6A}"/>
              </a:ext>
            </a:extLst>
          </p:cNvPr>
          <p:cNvSpPr txBox="1"/>
          <p:nvPr/>
        </p:nvSpPr>
        <p:spPr>
          <a:xfrm>
            <a:off x="8110331" y="5791200"/>
            <a:ext cx="3697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次のページに書いてください。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5B1F7E8-CC85-441B-BEDE-BEC20BC5D244}"/>
              </a:ext>
            </a:extLst>
          </p:cNvPr>
          <p:cNvSpPr txBox="1"/>
          <p:nvPr/>
        </p:nvSpPr>
        <p:spPr>
          <a:xfrm>
            <a:off x="1351722" y="2146853"/>
            <a:ext cx="1007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ずしし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D5038DE-80C5-4E4B-8964-59D29A7B19F0}"/>
              </a:ext>
            </a:extLst>
          </p:cNvPr>
          <p:cNvSpPr txBox="1"/>
          <p:nvPr/>
        </p:nvSpPr>
        <p:spPr>
          <a:xfrm flipH="1">
            <a:off x="4240692" y="2090964"/>
            <a:ext cx="10999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わかもの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1CAE3B3-6935-49A3-B84C-8A7396DEB994}"/>
              </a:ext>
            </a:extLst>
          </p:cNvPr>
          <p:cNvSpPr txBox="1"/>
          <p:nvPr/>
        </p:nvSpPr>
        <p:spPr>
          <a:xfrm flipH="1">
            <a:off x="7315198" y="2075529"/>
            <a:ext cx="10999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けいかく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3E71BB9-85AF-4BFD-B752-CEA7B4BC8728}"/>
              </a:ext>
            </a:extLst>
          </p:cNvPr>
          <p:cNvSpPr txBox="1"/>
          <p:nvPr/>
        </p:nvSpPr>
        <p:spPr>
          <a:xfrm flipH="1">
            <a:off x="8580780" y="2095409"/>
            <a:ext cx="10999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はんえい</a:t>
            </a:r>
            <a:endParaRPr kumimoji="1" lang="ja-JP" altLang="en-US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A164D41-68F8-48D7-A8A8-6DF934C4C69A}"/>
              </a:ext>
            </a:extLst>
          </p:cNvPr>
          <p:cNvSpPr txBox="1"/>
          <p:nvPr/>
        </p:nvSpPr>
        <p:spPr>
          <a:xfrm flipH="1">
            <a:off x="4300330" y="3791685"/>
            <a:ext cx="10999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しゃかい</a:t>
            </a:r>
            <a:endParaRPr kumimoji="1" lang="ja-JP" altLang="en-US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D5C21B0-1B21-4F93-9C99-BF1CF6CFC3BC}"/>
              </a:ext>
            </a:extLst>
          </p:cNvPr>
          <p:cNvSpPr txBox="1"/>
          <p:nvPr/>
        </p:nvSpPr>
        <p:spPr>
          <a:xfrm flipH="1">
            <a:off x="8020874" y="3741290"/>
            <a:ext cx="788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おも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3288E83-B06E-45AB-8240-2330F733A7F1}"/>
              </a:ext>
            </a:extLst>
          </p:cNvPr>
          <p:cNvSpPr txBox="1"/>
          <p:nvPr/>
        </p:nvSpPr>
        <p:spPr>
          <a:xfrm flipH="1">
            <a:off x="9163869" y="3725429"/>
            <a:ext cx="788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おし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1BEB215-D059-48AB-9F62-A1D9BEE937FD}"/>
              </a:ext>
            </a:extLst>
          </p:cNvPr>
          <p:cNvSpPr txBox="1"/>
          <p:nvPr/>
        </p:nvSpPr>
        <p:spPr>
          <a:xfrm flipH="1">
            <a:off x="5206445" y="2094081"/>
            <a:ext cx="10999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いけん</a:t>
            </a:r>
            <a:endParaRPr kumimoji="1" lang="ja-JP" altLang="en-US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789C16D-40ED-4539-90E1-53EF5B8E3755}"/>
              </a:ext>
            </a:extLst>
          </p:cNvPr>
          <p:cNvSpPr txBox="1"/>
          <p:nvPr/>
        </p:nvSpPr>
        <p:spPr>
          <a:xfrm flipH="1">
            <a:off x="4128047" y="4316992"/>
            <a:ext cx="10999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りゆう</a:t>
            </a:r>
            <a:endParaRPr kumimoji="1" lang="ja-JP" altLang="en-US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1CFB276-DCAD-47F1-A023-C5460285CAB1}"/>
              </a:ext>
            </a:extLst>
          </p:cNvPr>
          <p:cNvSpPr txBox="1"/>
          <p:nvPr/>
        </p:nvSpPr>
        <p:spPr>
          <a:xfrm flipH="1">
            <a:off x="6407423" y="4825349"/>
            <a:ext cx="10999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ひと</a:t>
            </a:r>
            <a:endParaRPr kumimoji="1" lang="ja-JP" altLang="en-US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9DDEB9B-9F4D-4F13-84A7-6D2935F6AA97}"/>
              </a:ext>
            </a:extLst>
          </p:cNvPr>
          <p:cNvSpPr txBox="1"/>
          <p:nvPr/>
        </p:nvSpPr>
        <p:spPr>
          <a:xfrm flipH="1">
            <a:off x="7662717" y="4841606"/>
            <a:ext cx="503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よ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C19067A-E6D2-419A-95F6-C5BDA0FC3FF8}"/>
              </a:ext>
            </a:extLst>
          </p:cNvPr>
          <p:cNvSpPr txBox="1"/>
          <p:nvPr/>
        </p:nvSpPr>
        <p:spPr>
          <a:xfrm flipH="1">
            <a:off x="3886195" y="5358442"/>
            <a:ext cx="4704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ず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1E93B60-5021-476C-9CD7-423CDCF401AB}"/>
              </a:ext>
            </a:extLst>
          </p:cNvPr>
          <p:cNvSpPr txBox="1"/>
          <p:nvPr/>
        </p:nvSpPr>
        <p:spPr>
          <a:xfrm flipH="1">
            <a:off x="7991053" y="5527719"/>
            <a:ext cx="788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つぎ</a:t>
            </a:r>
            <a:endParaRPr kumimoji="1" lang="ja-JP" altLang="en-US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AD4302F-233D-45CB-B49F-D50D15FCFAFF}"/>
              </a:ext>
            </a:extLst>
          </p:cNvPr>
          <p:cNvSpPr txBox="1"/>
          <p:nvPr/>
        </p:nvSpPr>
        <p:spPr>
          <a:xfrm flipH="1">
            <a:off x="9498498" y="5527719"/>
            <a:ext cx="6957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</a:t>
            </a:r>
            <a:endParaRPr kumimoji="1" lang="ja-JP" altLang="en-US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7E4A103-53C1-41C1-A7E5-861E8FB55DE4}"/>
              </a:ext>
            </a:extLst>
          </p:cNvPr>
          <p:cNvSpPr txBox="1"/>
          <p:nvPr/>
        </p:nvSpPr>
        <p:spPr>
          <a:xfrm flipH="1">
            <a:off x="9607821" y="9006413"/>
            <a:ext cx="6957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</a:t>
            </a:r>
            <a:endParaRPr kumimoji="1" lang="ja-JP" altLang="en-US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1314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D47C33-8520-4A22-B2BC-D27787C20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23987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ここに書いてください。</a:t>
            </a:r>
          </a:p>
        </p:txBody>
      </p:sp>
      <p:pic>
        <p:nvPicPr>
          <p:cNvPr id="6" name="コンテンツ プレースホルダー 5">
            <a:extLst>
              <a:ext uri="{FF2B5EF4-FFF2-40B4-BE49-F238E27FC236}">
                <a16:creationId xmlns:a16="http://schemas.microsoft.com/office/drawing/2014/main" id="{31B6767B-27A0-4F4C-82DA-8E71DCEB55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0678" y="5328197"/>
            <a:ext cx="1179445" cy="1175958"/>
          </a:xfrm>
          <a:ln w="12700">
            <a:noFill/>
          </a:ln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2E425C-4EBE-4FEC-ACEA-0ADABD181253}"/>
              </a:ext>
            </a:extLst>
          </p:cNvPr>
          <p:cNvSpPr txBox="1"/>
          <p:nvPr/>
        </p:nvSpPr>
        <p:spPr>
          <a:xfrm>
            <a:off x="838200" y="6056245"/>
            <a:ext cx="100948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提出先：逗子市役所　子育て支援課　電話　</a:t>
            </a:r>
            <a:r>
              <a:rPr kumimoji="1"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046-873-1111</a:t>
            </a: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E</a:t>
            </a: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メール </a:t>
            </a:r>
            <a:r>
              <a:rPr kumimoji="1"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  <a:hlinkClick r:id="rId3"/>
              </a:rPr>
              <a:t>kosodate@city.zushi.lg.jp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7C8C2B2E-77FF-40A5-AB6F-22CC5705BAC3}"/>
              </a:ext>
            </a:extLst>
          </p:cNvPr>
          <p:cNvSpPr/>
          <p:nvPr/>
        </p:nvSpPr>
        <p:spPr>
          <a:xfrm>
            <a:off x="8630890" y="5047633"/>
            <a:ext cx="1506605" cy="896873"/>
          </a:xfrm>
          <a:prstGeom prst="wedgeRoundRectCallout">
            <a:avLst>
              <a:gd name="adj1" fmla="val 71548"/>
              <a:gd name="adj2" fmla="val 8503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noFill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C0B689F-E5B6-4982-89BC-59A15F7F9D1A}"/>
              </a:ext>
            </a:extLst>
          </p:cNvPr>
          <p:cNvSpPr txBox="1"/>
          <p:nvPr/>
        </p:nvSpPr>
        <p:spPr>
          <a:xfrm>
            <a:off x="8675203" y="5053457"/>
            <a:ext cx="1449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ありがとうございました。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2F90D3A9-76A1-41E4-9DD4-BE1784070D60}"/>
              </a:ext>
            </a:extLst>
          </p:cNvPr>
          <p:cNvSpPr/>
          <p:nvPr/>
        </p:nvSpPr>
        <p:spPr>
          <a:xfrm>
            <a:off x="838200" y="838377"/>
            <a:ext cx="10515600" cy="40486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AAC79EB-9AF9-4C06-91C5-28823BB24F6C}"/>
              </a:ext>
            </a:extLst>
          </p:cNvPr>
          <p:cNvSpPr txBox="1"/>
          <p:nvPr/>
        </p:nvSpPr>
        <p:spPr>
          <a:xfrm flipH="1">
            <a:off x="2540741" y="-29297"/>
            <a:ext cx="6957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</a:t>
            </a:r>
            <a:endParaRPr kumimoji="1" lang="ja-JP" altLang="en-US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C380EE4-3E28-4A97-90EA-9E490080D6B5}"/>
              </a:ext>
            </a:extLst>
          </p:cNvPr>
          <p:cNvSpPr txBox="1"/>
          <p:nvPr/>
        </p:nvSpPr>
        <p:spPr>
          <a:xfrm>
            <a:off x="333375" y="5636729"/>
            <a:ext cx="14668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ていしゅつさき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EEA86BD-CF2B-4035-A180-4FD03699C5AE}"/>
              </a:ext>
            </a:extLst>
          </p:cNvPr>
          <p:cNvSpPr txBox="1"/>
          <p:nvPr/>
        </p:nvSpPr>
        <p:spPr>
          <a:xfrm>
            <a:off x="1743075" y="5655779"/>
            <a:ext cx="14668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ずししやくし</a:t>
            </a:r>
            <a:r>
              <a:rPr lang="ja-JP" altLang="en-US" sz="140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ょ</a:t>
            </a:r>
            <a:endParaRPr kumimoji="1" lang="ja-JP" altLang="en-US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D0B2EAD-D7B2-46FE-836D-F781052AFB1B}"/>
              </a:ext>
            </a:extLst>
          </p:cNvPr>
          <p:cNvSpPr txBox="1"/>
          <p:nvPr/>
        </p:nvSpPr>
        <p:spPr>
          <a:xfrm>
            <a:off x="3078230" y="5682935"/>
            <a:ext cx="163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こそだてしえんか</a:t>
            </a:r>
            <a:endParaRPr kumimoji="1" lang="ja-JP" altLang="en-US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5B27939-D6CB-4169-B732-54527B7572D1}"/>
              </a:ext>
            </a:extLst>
          </p:cNvPr>
          <p:cNvSpPr txBox="1"/>
          <p:nvPr/>
        </p:nvSpPr>
        <p:spPr>
          <a:xfrm>
            <a:off x="4716530" y="5743298"/>
            <a:ext cx="960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でんわ</a:t>
            </a:r>
            <a:endParaRPr kumimoji="1" lang="ja-JP" altLang="en-US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44D55DE8-61A2-4CA8-9FCC-FBB5781493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336" y="4979719"/>
            <a:ext cx="1771650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087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151</Words>
  <Application>Microsoft Office PowerPoint</Application>
  <PresentationFormat>ワイド画面</PresentationFormat>
  <Paragraphs>37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UDゴシック</vt:lpstr>
      <vt:lpstr>游ゴシック</vt:lpstr>
      <vt:lpstr>游ゴシック Light</vt:lpstr>
      <vt:lpstr>Arial</vt:lpstr>
      <vt:lpstr>Office テーマ</vt:lpstr>
      <vt:lpstr>みんなのいけんをきかせて</vt:lpstr>
      <vt:lpstr>ここに書いてください。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いとう</dc:creator>
  <cp:lastModifiedBy>いながき</cp:lastModifiedBy>
  <cp:revision>16</cp:revision>
  <cp:lastPrinted>2024-08-09T06:59:10Z</cp:lastPrinted>
  <dcterms:created xsi:type="dcterms:W3CDTF">2022-08-30T04:43:37Z</dcterms:created>
  <dcterms:modified xsi:type="dcterms:W3CDTF">2024-09-18T09:15:21Z</dcterms:modified>
</cp:coreProperties>
</file>