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64" d="100"/>
          <a:sy n="64" d="100"/>
        </p:scale>
        <p:origin x="184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C7AF-28D7-487F-A627-96D2E467A10F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51987-E3F9-47E3-A7BD-569509985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434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C7AF-28D7-487F-A627-96D2E467A10F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51987-E3F9-47E3-A7BD-569509985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499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C7AF-28D7-487F-A627-96D2E467A10F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51987-E3F9-47E3-A7BD-569509985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958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C7AF-28D7-487F-A627-96D2E467A10F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51987-E3F9-47E3-A7BD-569509985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6073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C7AF-28D7-487F-A627-96D2E467A10F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51987-E3F9-47E3-A7BD-569509985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8560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C7AF-28D7-487F-A627-96D2E467A10F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51987-E3F9-47E3-A7BD-569509985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442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C7AF-28D7-487F-A627-96D2E467A10F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51987-E3F9-47E3-A7BD-569509985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438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C7AF-28D7-487F-A627-96D2E467A10F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51987-E3F9-47E3-A7BD-569509985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54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C7AF-28D7-487F-A627-96D2E467A10F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51987-E3F9-47E3-A7BD-569509985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090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C7AF-28D7-487F-A627-96D2E467A10F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51987-E3F9-47E3-A7BD-569509985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688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C7AF-28D7-487F-A627-96D2E467A10F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51987-E3F9-47E3-A7BD-569509985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2906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5C7AF-28D7-487F-A627-96D2E467A10F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51987-E3F9-47E3-A7BD-569509985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22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FCC364-5033-4805-ACFC-8A18501A9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" y="-76199"/>
            <a:ext cx="7296150" cy="586107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ﾗﾝﾁｷｬﾝﾍﾟｰﾝ申込用紙 </a:t>
            </a:r>
            <a:r>
              <a:rPr lang="ja-JP" altLang="en-US" sz="2000" b="1" dirty="0" smtClean="0"/>
              <a:t>募集締切</a:t>
            </a:r>
            <a:r>
              <a:rPr lang="en-US" altLang="ja-JP" sz="2000" b="1" dirty="0" smtClean="0"/>
              <a:t>:</a:t>
            </a:r>
            <a:r>
              <a:rPr lang="ja-JP" altLang="en-US" sz="2000" b="1" dirty="0" smtClean="0"/>
              <a:t>３月</a:t>
            </a:r>
            <a:r>
              <a:rPr lang="en-US" altLang="ja-JP" sz="2000" b="1" dirty="0" smtClean="0"/>
              <a:t>15</a:t>
            </a:r>
            <a:r>
              <a:rPr lang="ja-JP" altLang="en-US" sz="2000" b="1" dirty="0" smtClean="0"/>
              <a:t>日</a:t>
            </a:r>
            <a:r>
              <a:rPr lang="en-US" altLang="ja-JP" sz="2000" b="1" dirty="0"/>
              <a:t>(</a:t>
            </a:r>
            <a:r>
              <a:rPr lang="ja-JP" altLang="en-US" sz="2000" b="1" dirty="0" smtClean="0"/>
              <a:t>日</a:t>
            </a:r>
            <a:r>
              <a:rPr lang="en-US" altLang="ja-JP" sz="2000" b="1" dirty="0"/>
              <a:t>)</a:t>
            </a:r>
            <a:r>
              <a:rPr lang="en-US" altLang="ja-JP" sz="2000" b="1" dirty="0" smtClean="0"/>
              <a:t> </a:t>
            </a:r>
            <a:r>
              <a:rPr lang="ja-JP" altLang="en-US" sz="2400" dirty="0"/>
              <a:t>　　　　</a:t>
            </a:r>
            <a:endParaRPr kumimoji="1" lang="ja-JP" altLang="en-US" sz="1200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DFC385D-B4EC-452D-952A-53D722BFAC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F634C0E5-FE2E-4ABD-95A1-400A4E1D78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321982"/>
              </p:ext>
            </p:extLst>
          </p:nvPr>
        </p:nvGraphicFramePr>
        <p:xfrm>
          <a:off x="142877" y="993774"/>
          <a:ext cx="6572249" cy="7881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2556">
                  <a:extLst>
                    <a:ext uri="{9D8B030D-6E8A-4147-A177-3AD203B41FA5}">
                      <a16:colId xmlns:a16="http://schemas.microsoft.com/office/drawing/2014/main" val="2705868722"/>
                    </a:ext>
                  </a:extLst>
                </a:gridCol>
                <a:gridCol w="1516629">
                  <a:extLst>
                    <a:ext uri="{9D8B030D-6E8A-4147-A177-3AD203B41FA5}">
                      <a16:colId xmlns:a16="http://schemas.microsoft.com/office/drawing/2014/main" val="4110051654"/>
                    </a:ext>
                  </a:extLst>
                </a:gridCol>
                <a:gridCol w="3243064">
                  <a:extLst>
                    <a:ext uri="{9D8B030D-6E8A-4147-A177-3AD203B41FA5}">
                      <a16:colId xmlns:a16="http://schemas.microsoft.com/office/drawing/2014/main" val="1049920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貴</a:t>
                      </a:r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店名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27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000" spc="-100" baseline="0" dirty="0" smtClean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kumimoji="1" lang="ja-JP" altLang="en-US" sz="1350" spc="-100" baseline="0" dirty="0" smtClean="0">
                          <a:solidFill>
                            <a:schemeClr val="tx1"/>
                          </a:solidFill>
                        </a:rPr>
                        <a:t>ご担当者</a:t>
                      </a:r>
                      <a:r>
                        <a:rPr kumimoji="1" lang="ja-JP" altLang="en-US" sz="1350" spc="-100" baseline="0" dirty="0">
                          <a:solidFill>
                            <a:schemeClr val="tx1"/>
                          </a:solidFill>
                        </a:rPr>
                        <a:t>氏名</a:t>
                      </a:r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5782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貴店住所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584684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kumimoji="1" lang="ja-JP" altLang="en-US" sz="1350" dirty="0">
                          <a:solidFill>
                            <a:schemeClr val="tx1"/>
                          </a:solidFill>
                        </a:rPr>
                        <a:t>ご連絡先</a:t>
                      </a:r>
                      <a:endParaRPr kumimoji="1" lang="en-US" altLang="ja-JP" sz="135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ご都合のいい連絡方法全てにチェックを入れてください。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（　）電話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:</a:t>
                      </a:r>
                    </a:p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（　）携帯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: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54677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（　）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FAX: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244449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（　）メール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: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1725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WEB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サイトの有無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あり　・   なし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テーブル数　　　　　        </a:t>
                      </a: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ポップ必要数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744818"/>
                  </a:ext>
                </a:extLst>
              </a:tr>
              <a:tr h="44831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取材希望日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メニュー写真の提供予定日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1519128"/>
                  </a:ext>
                </a:extLst>
              </a:tr>
              <a:tr h="461646">
                <a:tc rowSpan="2"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使用する食材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フェアトレード食材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　　　　　　　　　　　　　　　　　　　　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598364"/>
                  </a:ext>
                </a:extLst>
              </a:tr>
              <a:tr h="3543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地産地消食材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279494"/>
                  </a:ext>
                </a:extLst>
              </a:tr>
              <a:tr h="1697991">
                <a:tc row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提供メニュー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②でいただいた内容を元に主催者がポップを編集、作成します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①メニュー名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②エピソード</a:t>
                      </a: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食材や、生産者、メニューについての想い）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250298"/>
                  </a:ext>
                </a:extLst>
              </a:tr>
              <a:tr h="1329691">
                <a:tc v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①メニュー名</a:t>
                      </a:r>
                    </a:p>
                    <a:p>
                      <a:endParaRPr kumimoji="1" lang="ja-JP" altLang="en-US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②エピソード</a:t>
                      </a: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食材や、生産者、メニューについての想い）</a:t>
                      </a:r>
                    </a:p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390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備考欄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（ご質問など）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126528"/>
                  </a:ext>
                </a:extLst>
              </a:tr>
            </a:tbl>
          </a:graphicData>
        </a:graphic>
      </p:graphicFrame>
      <p:sp>
        <p:nvSpPr>
          <p:cNvPr id="5" name="タイトル 1">
            <a:extLst>
              <a:ext uri="{FF2B5EF4-FFF2-40B4-BE49-F238E27FC236}">
                <a16:creationId xmlns:a16="http://schemas.microsoft.com/office/drawing/2014/main" id="{68FCC364-5033-4805-ACFC-8A18501A9C63}"/>
              </a:ext>
            </a:extLst>
          </p:cNvPr>
          <p:cNvSpPr txBox="1">
            <a:spLocks/>
          </p:cNvSpPr>
          <p:nvPr/>
        </p:nvSpPr>
        <p:spPr>
          <a:xfrm>
            <a:off x="1866901" y="238446"/>
            <a:ext cx="5057775" cy="984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100" dirty="0" smtClean="0">
                <a:latin typeface="+mn-ea"/>
                <a:ea typeface="+mn-ea"/>
              </a:rPr>
              <a:t>➡</a:t>
            </a:r>
            <a:r>
              <a:rPr lang="ja-JP" altLang="en-US" sz="1100" b="1" dirty="0" smtClean="0">
                <a:latin typeface="+mn-ea"/>
                <a:ea typeface="+mn-ea"/>
              </a:rPr>
              <a:t>申込先　</a:t>
            </a:r>
            <a:r>
              <a:rPr lang="en-US" altLang="ja-JP" sz="1100" b="1" dirty="0" smtClean="0">
                <a:latin typeface="+mn-ea"/>
                <a:ea typeface="+mn-ea"/>
              </a:rPr>
              <a:t>FAX : 046-873-4520 </a:t>
            </a:r>
            <a:r>
              <a:rPr lang="en-US" altLang="ja-JP" sz="1100" dirty="0" smtClean="0">
                <a:latin typeface="+mn-ea"/>
                <a:ea typeface="+mn-ea"/>
              </a:rPr>
              <a:t>(</a:t>
            </a:r>
            <a:r>
              <a:rPr lang="ja-JP" altLang="en-US" sz="1100" dirty="0" smtClean="0">
                <a:latin typeface="+mn-ea"/>
                <a:ea typeface="+mn-ea"/>
              </a:rPr>
              <a:t>市民協働課</a:t>
            </a:r>
            <a:r>
              <a:rPr lang="en-US" altLang="ja-JP" sz="1100" dirty="0" smtClean="0">
                <a:latin typeface="+mn-ea"/>
                <a:ea typeface="+mn-ea"/>
              </a:rPr>
              <a:t>)</a:t>
            </a:r>
          </a:p>
          <a:p>
            <a:r>
              <a:rPr lang="ja-JP" altLang="en-US" sz="1100" b="1" dirty="0">
                <a:latin typeface="+mn-ea"/>
                <a:ea typeface="+mn-ea"/>
              </a:rPr>
              <a:t>　</a:t>
            </a:r>
            <a:r>
              <a:rPr lang="ja-JP" altLang="en-US" sz="1100" b="1" dirty="0" smtClean="0">
                <a:latin typeface="+mn-ea"/>
                <a:ea typeface="+mn-ea"/>
              </a:rPr>
              <a:t>　　　　</a:t>
            </a:r>
            <a:r>
              <a:rPr lang="en-US" altLang="ja-JP" sz="1100" b="1" dirty="0" smtClean="0">
                <a:latin typeface="+mn-ea"/>
                <a:ea typeface="+mn-ea"/>
              </a:rPr>
              <a:t>E-mail :</a:t>
            </a:r>
            <a:r>
              <a:rPr lang="ja-JP" altLang="en-US" sz="1100" b="1" dirty="0" smtClean="0">
                <a:latin typeface="+mn-ea"/>
                <a:ea typeface="+mn-ea"/>
              </a:rPr>
              <a:t> </a:t>
            </a:r>
            <a:r>
              <a:rPr lang="en-US" altLang="ja-JP" sz="1100" b="1" dirty="0" smtClean="0">
                <a:latin typeface="+mn-ea"/>
                <a:ea typeface="+mn-ea"/>
              </a:rPr>
              <a:t>swallowtail0502@gmail.com </a:t>
            </a:r>
            <a:r>
              <a:rPr lang="en-US" altLang="ja-JP" sz="1100" dirty="0" smtClean="0">
                <a:latin typeface="+mn-ea"/>
                <a:ea typeface="+mn-ea"/>
              </a:rPr>
              <a:t>(</a:t>
            </a:r>
            <a:r>
              <a:rPr lang="ja-JP" altLang="en-US" sz="1100" dirty="0" smtClean="0">
                <a:latin typeface="+mn-ea"/>
                <a:ea typeface="+mn-ea"/>
              </a:rPr>
              <a:t>逗子ﾌｪｱﾄﾚｰﾄﾞﾀｳﾝの会 森</a:t>
            </a:r>
            <a:r>
              <a:rPr lang="en-US" altLang="ja-JP" sz="1100" dirty="0" smtClean="0">
                <a:latin typeface="+mn-ea"/>
                <a:ea typeface="+mn-ea"/>
              </a:rPr>
              <a:t>)</a:t>
            </a:r>
            <a:br>
              <a:rPr lang="en-US" altLang="ja-JP" sz="1100" dirty="0" smtClean="0">
                <a:latin typeface="+mn-ea"/>
                <a:ea typeface="+mn-ea"/>
              </a:rPr>
            </a:br>
            <a:r>
              <a:rPr lang="ja-JP" altLang="en-US" sz="1100" dirty="0" smtClean="0">
                <a:latin typeface="+mn-ea"/>
                <a:ea typeface="+mn-ea"/>
              </a:rPr>
              <a:t>➡</a:t>
            </a:r>
            <a:r>
              <a:rPr lang="ja-JP" altLang="en-US" sz="1100" b="1" dirty="0" smtClean="0">
                <a:latin typeface="+mn-ea"/>
                <a:ea typeface="+mn-ea"/>
              </a:rPr>
              <a:t>問合先　</a:t>
            </a:r>
            <a:r>
              <a:rPr lang="en-US" altLang="ja-JP" sz="1100" b="1" dirty="0" smtClean="0">
                <a:latin typeface="+mn-ea"/>
                <a:ea typeface="+mn-ea"/>
              </a:rPr>
              <a:t>TEL : 090-6006-3795</a:t>
            </a:r>
            <a:r>
              <a:rPr lang="ja-JP" altLang="en-US" sz="1100" b="1" dirty="0">
                <a:latin typeface="+mn-ea"/>
                <a:ea typeface="+mn-ea"/>
              </a:rPr>
              <a:t> </a:t>
            </a:r>
            <a:r>
              <a:rPr lang="en-US" altLang="ja-JP" sz="1100" dirty="0" smtClean="0">
                <a:latin typeface="+mn-ea"/>
                <a:ea typeface="+mn-ea"/>
              </a:rPr>
              <a:t>(</a:t>
            </a:r>
            <a:r>
              <a:rPr lang="ja-JP" altLang="en-US" sz="1100" dirty="0" smtClean="0">
                <a:latin typeface="+mn-ea"/>
                <a:ea typeface="+mn-ea"/>
              </a:rPr>
              <a:t>逗子ﾌｪｱﾄﾚｰﾄﾞﾀｳﾝの会 名女川</a:t>
            </a:r>
            <a:r>
              <a:rPr lang="en-US" altLang="ja-JP" sz="1100" dirty="0" smtClean="0">
                <a:latin typeface="+mn-ea"/>
                <a:ea typeface="+mn-ea"/>
              </a:rPr>
              <a:t>)</a:t>
            </a:r>
            <a:endParaRPr lang="ja-JP" altLang="en-US" sz="11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08060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827</TotalTime>
  <Words>114</Words>
  <Application>Microsoft Office PowerPoint</Application>
  <PresentationFormat>画面に合わせる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HGS創英角ｺﾞｼｯｸUB</vt:lpstr>
      <vt:lpstr>游ゴシック</vt:lpstr>
      <vt:lpstr>游ゴシック Light</vt:lpstr>
      <vt:lpstr>Arial</vt:lpstr>
      <vt:lpstr>Calibri</vt:lpstr>
      <vt:lpstr>Calibri Light</vt:lpstr>
      <vt:lpstr>Office テーマ</vt:lpstr>
      <vt:lpstr>ﾗﾝﾁｷｬﾝﾍﾟｰﾝ申込用紙 募集締切:３月15日(日) 　　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恵 徳木</dc:creator>
  <cp:lastModifiedBy>あらき</cp:lastModifiedBy>
  <cp:revision>126</cp:revision>
  <cp:lastPrinted>2020-01-24T06:36:13Z</cp:lastPrinted>
  <dcterms:created xsi:type="dcterms:W3CDTF">2020-01-15T10:42:04Z</dcterms:created>
  <dcterms:modified xsi:type="dcterms:W3CDTF">2020-01-28T08:30:40Z</dcterms:modified>
</cp:coreProperties>
</file>