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 varScale="1">
        <p:scale>
          <a:sx n="48" d="100"/>
          <a:sy n="48" d="100"/>
        </p:scale>
        <p:origin x="27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72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52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53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17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31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8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7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5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2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04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23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5C7AF-28D7-487F-A627-96D2E467A10F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85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FCC364-5033-4805-ACFC-8A18501A9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" y="304802"/>
            <a:ext cx="7296150" cy="586107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ﾗﾝﾁｷｬﾝﾍﾟｰﾝ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参加</a:t>
            </a:r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用紙 </a:t>
            </a:r>
            <a:r>
              <a:rPr lang="ja-JP" altLang="en-US" sz="2000" b="1" dirty="0"/>
              <a:t>募集締切</a:t>
            </a:r>
            <a:r>
              <a:rPr lang="en-US" altLang="ja-JP" sz="2000" b="1" dirty="0"/>
              <a:t>:</a:t>
            </a:r>
            <a:r>
              <a:rPr lang="ja-JP" altLang="en-US" sz="2000" b="1" dirty="0"/>
              <a:t>４月２日</a:t>
            </a:r>
            <a:r>
              <a:rPr lang="en-US" altLang="ja-JP" sz="2000" b="1" dirty="0"/>
              <a:t>(</a:t>
            </a:r>
            <a:r>
              <a:rPr lang="ja-JP" altLang="en-US" sz="2000" b="1" dirty="0"/>
              <a:t>金</a:t>
            </a:r>
            <a:r>
              <a:rPr lang="en-US" altLang="ja-JP" sz="2000" b="1" dirty="0"/>
              <a:t>) </a:t>
            </a:r>
            <a:r>
              <a:rPr lang="ja-JP" altLang="en-US" sz="2400" dirty="0"/>
              <a:t>　　　　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FC385D-B4EC-452D-952A-53D722BFA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634C0E5-FE2E-4ABD-95A1-400A4E1D7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708840"/>
              </p:ext>
            </p:extLst>
          </p:nvPr>
        </p:nvGraphicFramePr>
        <p:xfrm>
          <a:off x="142878" y="1374774"/>
          <a:ext cx="6572249" cy="8416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278">
                  <a:extLst>
                    <a:ext uri="{9D8B030D-6E8A-4147-A177-3AD203B41FA5}">
                      <a16:colId xmlns:a16="http://schemas.microsoft.com/office/drawing/2014/main" val="2705868722"/>
                    </a:ext>
                  </a:extLst>
                </a:gridCol>
                <a:gridCol w="906278">
                  <a:extLst>
                    <a:ext uri="{9D8B030D-6E8A-4147-A177-3AD203B41FA5}">
                      <a16:colId xmlns:a16="http://schemas.microsoft.com/office/drawing/2014/main" val="2315676087"/>
                    </a:ext>
                  </a:extLst>
                </a:gridCol>
                <a:gridCol w="2349867">
                  <a:extLst>
                    <a:ext uri="{9D8B030D-6E8A-4147-A177-3AD203B41FA5}">
                      <a16:colId xmlns:a16="http://schemas.microsoft.com/office/drawing/2014/main" val="4110051654"/>
                    </a:ext>
                  </a:extLst>
                </a:gridCol>
                <a:gridCol w="2409826">
                  <a:extLst>
                    <a:ext uri="{9D8B030D-6E8A-4147-A177-3AD203B41FA5}">
                      <a16:colId xmlns:a16="http://schemas.microsoft.com/office/drawing/2014/main" val="10499202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貴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店名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2783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000" spc="-100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kumimoji="1" lang="ja-JP" altLang="en-US" sz="1350" b="1" spc="-100" baseline="0" dirty="0" smtClean="0">
                          <a:solidFill>
                            <a:schemeClr val="tx1"/>
                          </a:solidFill>
                        </a:rPr>
                        <a:t>ご担当者</a:t>
                      </a:r>
                      <a:r>
                        <a:rPr kumimoji="1" lang="ja-JP" altLang="en-US" sz="1350" b="1" spc="-100" baseline="0" dirty="0">
                          <a:solidFill>
                            <a:schemeClr val="tx1"/>
                          </a:solidFill>
                        </a:rPr>
                        <a:t>氏名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782981"/>
                  </a:ext>
                </a:extLst>
              </a:tr>
              <a:tr h="30924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貴店住所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逗子市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584684"/>
                  </a:ext>
                </a:extLst>
              </a:tr>
              <a:tr h="370840">
                <a:tc rowSpan="3" gridSpan="2">
                  <a:txBody>
                    <a:bodyPr/>
                    <a:lstStyle/>
                    <a:p>
                      <a:r>
                        <a:rPr kumimoji="1" lang="ja-JP" altLang="en-US" sz="1350" b="1" dirty="0">
                          <a:solidFill>
                            <a:schemeClr val="tx1"/>
                          </a:solidFill>
                        </a:rPr>
                        <a:t>ご連絡先</a:t>
                      </a:r>
                      <a:endParaRPr kumimoji="1" lang="en-US" altLang="ja-JP" sz="135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ご都合のよい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連絡方法全てにチェックを入れてください。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□電話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　　　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ー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ー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□携帯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　　　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ー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ー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46770"/>
                  </a:ext>
                </a:extLst>
              </a:tr>
              <a:tr h="222886">
                <a:tc gridSpan="2"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FAX: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　　 　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ー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dirty="0" err="1" smtClean="0">
                          <a:solidFill>
                            <a:schemeClr val="tx1"/>
                          </a:solidFill>
                        </a:rPr>
                        <a:t>ー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444490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□メール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:                                         @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25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ja-JP" sz="13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取材</a:t>
                      </a:r>
                      <a:r>
                        <a:rPr kumimoji="1" lang="ja-JP" altLang="en-US" sz="13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対応</a:t>
                      </a:r>
                      <a:endParaRPr kumimoji="1" lang="en-US" altLang="ja-JP" sz="135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3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の可否　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写真提供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の可否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□対応可　　　□対応不可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（希望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曜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日：　　　　　　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□提供可能（　月　日頃まで）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□提供不可（主催者側で撮影）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744818"/>
                  </a:ext>
                </a:extLst>
              </a:tr>
              <a:tr h="461646">
                <a:tc rowSpan="2" gridSpan="2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使用する食材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各食材を１</a:t>
                      </a:r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品</a:t>
                      </a: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以上</a:t>
                      </a:r>
                      <a:endParaRPr kumimoji="1" lang="en-US" altLang="ja-JP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使用してください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必須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200" smtClean="0">
                          <a:solidFill>
                            <a:schemeClr val="tx1"/>
                          </a:solidFill>
                        </a:rPr>
                        <a:t>生産者などが分かる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場合はご記入ください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ja-JP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フェアトレード食材：</a:t>
                      </a:r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endParaRPr kumimoji="1" lang="en-US" altLang="ja-JP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</a:t>
                      </a:r>
                      <a:r>
                        <a:rPr kumimoji="1" lang="ja-JP" alt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</a:t>
                      </a:r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　　　　　</a:t>
                      </a:r>
                    </a:p>
                    <a:p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購入元（　　　　　　　　</a:t>
                      </a:r>
                      <a:r>
                        <a:rPr kumimoji="1" lang="ja-JP" alt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</a:t>
                      </a:r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）</a:t>
                      </a:r>
                    </a:p>
                    <a:p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原産国（　　　　　　　）メーカー（　　　　　　　　）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　　　　　　　　　　　　　　　　　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598364"/>
                  </a:ext>
                </a:extLst>
              </a:tr>
              <a:tr h="35433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ja-JP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ローカル</a:t>
                      </a:r>
                      <a:r>
                        <a:rPr kumimoji="1" lang="ja-JP" alt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ja-JP" altLang="ja-JP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県内産品</a:t>
                      </a:r>
                      <a:r>
                        <a:rPr kumimoji="1" lang="ja-JP" alt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）食材</a:t>
                      </a:r>
                      <a:r>
                        <a:rPr kumimoji="1" lang="ja-JP" altLang="ja-JP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kumimoji="1" lang="en-US" altLang="ja-JP" sz="135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  <a:p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購入元（　</a:t>
                      </a:r>
                      <a:r>
                        <a:rPr kumimoji="1" lang="ja-JP" alt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</a:t>
                      </a:r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）　　　</a:t>
                      </a:r>
                    </a:p>
                    <a:p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生産者（</a:t>
                      </a:r>
                      <a:r>
                        <a:rPr kumimoji="1" lang="ja-JP" alt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）生産地（</a:t>
                      </a:r>
                      <a:r>
                        <a:rPr kumimoji="1" lang="ja-JP" alt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279494"/>
                  </a:ext>
                </a:extLst>
              </a:tr>
              <a:tr h="1277620">
                <a:tc rowSpan="2"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提供メニュー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※いただいた内容を編集し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</a:t>
                      </a:r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や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SNS</a:t>
                      </a:r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に掲載します</a:t>
                      </a: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①メニュー名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②使用食材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③エピソード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メニュー説明や</a:t>
                      </a:r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おススメ</a:t>
                      </a: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ポイント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250298"/>
                  </a:ext>
                </a:extLst>
              </a:tr>
              <a:tr h="1282700">
                <a:tc gridSpan="2"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①メニュー名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②使用食材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③</a:t>
                      </a:r>
                      <a:r>
                        <a:rPr kumimoji="1" lang="ja-JP" altLang="en-US" sz="1200" smtClean="0">
                          <a:solidFill>
                            <a:schemeClr val="tx1"/>
                          </a:solidFill>
                        </a:rPr>
                        <a:t>エピソード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メニュー説明や</a:t>
                      </a:r>
                      <a:r>
                        <a:rPr kumimoji="1" lang="ja-JP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おススメ</a:t>
                      </a: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ポイント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90632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備考欄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（ご質問など）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126528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68FCC364-5033-4805-ACFC-8A18501A9C63}"/>
              </a:ext>
            </a:extLst>
          </p:cNvPr>
          <p:cNvSpPr txBox="1">
            <a:spLocks/>
          </p:cNvSpPr>
          <p:nvPr/>
        </p:nvSpPr>
        <p:spPr>
          <a:xfrm>
            <a:off x="1866902" y="619446"/>
            <a:ext cx="5057775" cy="984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00" dirty="0">
                <a:latin typeface="+mn-ea"/>
                <a:ea typeface="+mn-ea"/>
              </a:rPr>
              <a:t>➡</a:t>
            </a:r>
            <a:r>
              <a:rPr lang="ja-JP" altLang="en-US" sz="1100" b="1" dirty="0">
                <a:latin typeface="+mn-ea"/>
                <a:ea typeface="+mn-ea"/>
              </a:rPr>
              <a:t>申込先　</a:t>
            </a:r>
            <a:r>
              <a:rPr lang="en-US" altLang="ja-JP" sz="1100" b="1" dirty="0">
                <a:latin typeface="+mn-ea"/>
                <a:ea typeface="+mn-ea"/>
              </a:rPr>
              <a:t>FAX : 046-873-4520 </a:t>
            </a:r>
            <a:r>
              <a:rPr lang="en-US" altLang="ja-JP" sz="1100" dirty="0">
                <a:latin typeface="+mn-ea"/>
                <a:ea typeface="+mn-ea"/>
              </a:rPr>
              <a:t>(</a:t>
            </a:r>
            <a:r>
              <a:rPr lang="ja-JP" altLang="en-US" sz="1100" dirty="0">
                <a:latin typeface="+mn-ea"/>
                <a:ea typeface="+mn-ea"/>
              </a:rPr>
              <a:t>市民協働課</a:t>
            </a:r>
            <a:r>
              <a:rPr lang="en-US" altLang="ja-JP" sz="1100" dirty="0">
                <a:latin typeface="+mn-ea"/>
                <a:ea typeface="+mn-ea"/>
              </a:rPr>
              <a:t>)</a:t>
            </a:r>
          </a:p>
          <a:p>
            <a:r>
              <a:rPr lang="ja-JP" altLang="en-US" sz="1100" b="1" dirty="0">
                <a:latin typeface="+mn-ea"/>
                <a:ea typeface="+mn-ea"/>
              </a:rPr>
              <a:t>　　　　　</a:t>
            </a:r>
            <a:r>
              <a:rPr lang="en-US" altLang="ja-JP" sz="1100" b="1" dirty="0">
                <a:latin typeface="+mn-ea"/>
                <a:ea typeface="+mn-ea"/>
              </a:rPr>
              <a:t>E-mail :</a:t>
            </a:r>
            <a:r>
              <a:rPr lang="ja-JP" altLang="en-US" sz="1100" b="1" dirty="0">
                <a:latin typeface="+mn-ea"/>
                <a:ea typeface="+mn-ea"/>
              </a:rPr>
              <a:t> </a:t>
            </a:r>
            <a:r>
              <a:rPr lang="en-US" altLang="ja-JP" sz="1100" b="1" dirty="0">
                <a:latin typeface="+mn-ea"/>
                <a:ea typeface="+mn-ea"/>
              </a:rPr>
              <a:t>swallowtail0502@gmail.com </a:t>
            </a:r>
            <a:r>
              <a:rPr lang="en-US" altLang="ja-JP" sz="1100" dirty="0">
                <a:latin typeface="+mn-ea"/>
                <a:ea typeface="+mn-ea"/>
              </a:rPr>
              <a:t>(</a:t>
            </a:r>
            <a:r>
              <a:rPr lang="ja-JP" altLang="en-US" sz="1100" dirty="0">
                <a:latin typeface="+mn-ea"/>
                <a:ea typeface="+mn-ea"/>
              </a:rPr>
              <a:t>逗子ﾌｪｱﾄﾚｰﾄﾞﾀｳﾝの会 森</a:t>
            </a:r>
            <a:r>
              <a:rPr lang="en-US" altLang="ja-JP" sz="1100" dirty="0">
                <a:latin typeface="+mn-ea"/>
                <a:ea typeface="+mn-ea"/>
              </a:rPr>
              <a:t>)</a:t>
            </a:r>
            <a:br>
              <a:rPr lang="en-US" altLang="ja-JP" sz="1100" dirty="0">
                <a:latin typeface="+mn-ea"/>
                <a:ea typeface="+mn-ea"/>
              </a:rPr>
            </a:br>
            <a:r>
              <a:rPr lang="ja-JP" altLang="en-US" sz="1100" dirty="0">
                <a:latin typeface="+mn-ea"/>
                <a:ea typeface="+mn-ea"/>
              </a:rPr>
              <a:t>➡</a:t>
            </a:r>
            <a:r>
              <a:rPr lang="ja-JP" altLang="en-US" sz="1100" b="1" dirty="0">
                <a:latin typeface="+mn-ea"/>
                <a:ea typeface="+mn-ea"/>
              </a:rPr>
              <a:t>問合先　</a:t>
            </a:r>
            <a:r>
              <a:rPr lang="en-US" altLang="ja-JP" sz="1100" b="1" dirty="0">
                <a:latin typeface="+mn-ea"/>
                <a:ea typeface="+mn-ea"/>
              </a:rPr>
              <a:t>TEL : 090-6006-3795</a:t>
            </a:r>
            <a:r>
              <a:rPr lang="ja-JP" altLang="en-US" sz="1100" b="1" dirty="0">
                <a:latin typeface="+mn-ea"/>
                <a:ea typeface="+mn-ea"/>
              </a:rPr>
              <a:t> </a:t>
            </a:r>
            <a:r>
              <a:rPr lang="en-US" altLang="ja-JP" sz="1100" dirty="0">
                <a:latin typeface="+mn-ea"/>
                <a:ea typeface="+mn-ea"/>
              </a:rPr>
              <a:t>(</a:t>
            </a:r>
            <a:r>
              <a:rPr lang="ja-JP" altLang="en-US" sz="1100" dirty="0">
                <a:latin typeface="+mn-ea"/>
                <a:ea typeface="+mn-ea"/>
              </a:rPr>
              <a:t>逗子ﾌｪｱﾄﾚｰﾄﾞﾀｳﾝの会 名女川</a:t>
            </a:r>
            <a:r>
              <a:rPr lang="en-US" altLang="ja-JP" sz="1100" dirty="0">
                <a:latin typeface="+mn-ea"/>
                <a:ea typeface="+mn-ea"/>
              </a:rPr>
              <a:t>)</a:t>
            </a:r>
            <a:endParaRPr lang="ja-JP" altLang="en-US" sz="11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806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</TotalTime>
  <Words>134</Words>
  <Application>Microsoft Office PowerPoint</Application>
  <PresentationFormat>A4 210 x 297 mm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ﾗﾝﾁｷｬﾝﾍﾟｰﾝ参加用紙 募集締切:４月２日(金) 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恵 徳木</dc:creator>
  <cp:lastModifiedBy>あらき</cp:lastModifiedBy>
  <cp:revision>135</cp:revision>
  <cp:lastPrinted>2021-03-22T05:02:21Z</cp:lastPrinted>
  <dcterms:created xsi:type="dcterms:W3CDTF">2020-01-15T10:42:04Z</dcterms:created>
  <dcterms:modified xsi:type="dcterms:W3CDTF">2021-03-22T07:01:43Z</dcterms:modified>
</cp:coreProperties>
</file>