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554" y="42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04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49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2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3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6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8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86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82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5FA7-359F-4335-8B49-0B2C24EE6181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0556-62B8-4062-97BA-E891CDF83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0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DB90F4C1-9D90-E9AC-3753-81DC4BABF981}"/>
              </a:ext>
            </a:extLst>
          </p:cNvPr>
          <p:cNvSpPr/>
          <p:nvPr/>
        </p:nvSpPr>
        <p:spPr>
          <a:xfrm>
            <a:off x="243197" y="1855696"/>
            <a:ext cx="6322977" cy="31972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E33EC1-6BA1-367C-2914-4C60B409B740}"/>
              </a:ext>
            </a:extLst>
          </p:cNvPr>
          <p:cNvSpPr txBox="1"/>
          <p:nvPr/>
        </p:nvSpPr>
        <p:spPr>
          <a:xfrm>
            <a:off x="1026738" y="425028"/>
            <a:ext cx="527678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歯科衛生士によるミニ講演会</a:t>
            </a:r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3600" b="1" dirty="0">
                <a:solidFill>
                  <a:schemeClr val="accent6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「はじめての歯みがき」</a:t>
            </a:r>
            <a:endParaRPr kumimoji="1" lang="ja-JP" altLang="en-US" sz="3600" b="1" dirty="0">
              <a:solidFill>
                <a:schemeClr val="accent6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5A78A5-CAE8-E1EF-66C7-56631D087EBD}"/>
              </a:ext>
            </a:extLst>
          </p:cNvPr>
          <p:cNvSpPr txBox="1"/>
          <p:nvPr/>
        </p:nvSpPr>
        <p:spPr>
          <a:xfrm>
            <a:off x="781605" y="2091254"/>
            <a:ext cx="578456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/>
              <a:t>2024</a:t>
            </a:r>
            <a:r>
              <a:rPr kumimoji="1" lang="ja-JP" altLang="en-US" sz="1500" dirty="0"/>
              <a:t>年</a:t>
            </a:r>
            <a:r>
              <a:rPr kumimoji="1" lang="en-US" altLang="ja-JP" sz="1500" dirty="0"/>
              <a:t>5</a:t>
            </a:r>
            <a:r>
              <a:rPr kumimoji="1" lang="ja-JP" altLang="en-US" sz="1500" dirty="0"/>
              <a:t>月</a:t>
            </a:r>
            <a:r>
              <a:rPr kumimoji="1" lang="en-US" altLang="ja-JP" sz="1500" dirty="0"/>
              <a:t>28</a:t>
            </a:r>
            <a:r>
              <a:rPr kumimoji="1" lang="ja-JP" altLang="en-US" sz="1500" dirty="0"/>
              <a:t>日</a:t>
            </a:r>
            <a:r>
              <a:rPr kumimoji="1" lang="en-US" altLang="ja-JP" sz="1500" dirty="0"/>
              <a:t>(</a:t>
            </a:r>
            <a:r>
              <a:rPr kumimoji="1" lang="ja-JP" altLang="en-US" sz="1500" dirty="0"/>
              <a:t>火</a:t>
            </a:r>
            <a:r>
              <a:rPr kumimoji="1" lang="en-US" altLang="ja-JP" sz="1500" dirty="0"/>
              <a:t>)10:00</a:t>
            </a:r>
            <a:r>
              <a:rPr kumimoji="1" lang="ja-JP" altLang="en-US" sz="1500" dirty="0"/>
              <a:t>～</a:t>
            </a:r>
            <a:r>
              <a:rPr kumimoji="1" lang="en-US" altLang="ja-JP" sz="1500" dirty="0"/>
              <a:t>11:00</a:t>
            </a:r>
            <a:r>
              <a:rPr kumimoji="1" lang="ja-JP" altLang="en-US" sz="1500" dirty="0"/>
              <a:t>　歯科衛生士　岡本麻理先生に</a:t>
            </a:r>
            <a:endParaRPr kumimoji="1" lang="en-US" altLang="ja-JP" sz="1500" dirty="0"/>
          </a:p>
          <a:p>
            <a:r>
              <a:rPr kumimoji="1" lang="ja-JP" altLang="en-US" sz="1500" dirty="0"/>
              <a:t>よるミニ講演会を開催いたしました。</a:t>
            </a:r>
            <a:endParaRPr kumimoji="1" lang="en-US" altLang="ja-JP" sz="1500" dirty="0"/>
          </a:p>
          <a:p>
            <a:endParaRPr kumimoji="1" lang="en-US" altLang="ja-JP" sz="1500" dirty="0"/>
          </a:p>
          <a:p>
            <a:r>
              <a:rPr kumimoji="1" lang="ja-JP" altLang="en-US" sz="1500" dirty="0"/>
              <a:t>ママのお膝にごろんとして普段の歯みがきの様子を一人づつ</a:t>
            </a:r>
            <a:endParaRPr kumimoji="1" lang="en-US" altLang="ja-JP" sz="1500" dirty="0"/>
          </a:p>
          <a:p>
            <a:r>
              <a:rPr kumimoji="1" lang="ja-JP" altLang="en-US" sz="1500" dirty="0"/>
              <a:t>見てアドバイスを頂きました。はじめての歯みがきのコツや</a:t>
            </a:r>
            <a:endParaRPr kumimoji="1" lang="en-US" altLang="ja-JP" sz="1500" dirty="0"/>
          </a:p>
          <a:p>
            <a:r>
              <a:rPr kumimoji="1" lang="ja-JP" altLang="en-US" sz="1500" dirty="0"/>
              <a:t>今からできることを教えて頂きました。</a:t>
            </a:r>
            <a:endParaRPr kumimoji="1" lang="en-US" altLang="ja-JP" sz="1500" dirty="0"/>
          </a:p>
          <a:p>
            <a:r>
              <a:rPr kumimoji="1" lang="ja-JP" altLang="en-US" sz="1500" dirty="0"/>
              <a:t>・お膝にごろんとしてお口の周りをマッサージしてみる。</a:t>
            </a:r>
            <a:endParaRPr kumimoji="1" lang="en-US" altLang="ja-JP" sz="1500" dirty="0"/>
          </a:p>
          <a:p>
            <a:r>
              <a:rPr kumimoji="1" lang="ja-JP" altLang="en-US" sz="1500" dirty="0"/>
              <a:t>・食事とおやつ時間をきめて、お口の中が空っぽの時間を作る。</a:t>
            </a:r>
            <a:endParaRPr kumimoji="1" lang="en-US" altLang="ja-JP" sz="1500" dirty="0"/>
          </a:p>
          <a:p>
            <a:r>
              <a:rPr kumimoji="1" lang="ja-JP" altLang="en-US" sz="1500" dirty="0"/>
              <a:t>・どんなことでも出来たらほめてあげる。</a:t>
            </a:r>
            <a:endParaRPr kumimoji="1" lang="en-US" altLang="ja-JP" sz="1500" dirty="0"/>
          </a:p>
          <a:p>
            <a:r>
              <a:rPr kumimoji="1" lang="ja-JP" altLang="en-US" sz="1500" dirty="0"/>
              <a:t>・一度に仕上げ磨きできなくても何回かに分けて仕上げてみる。</a:t>
            </a:r>
            <a:endParaRPr kumimoji="1" lang="en-US" altLang="ja-JP" sz="1500" dirty="0"/>
          </a:p>
          <a:p>
            <a:r>
              <a:rPr kumimoji="1" lang="ja-JP" altLang="en-US" sz="1500" dirty="0"/>
              <a:t>・頑張りすぎない。など</a:t>
            </a:r>
            <a:endParaRPr kumimoji="1" lang="en-US" altLang="ja-JP" sz="15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DD64338-EC71-4AE2-02F8-6B35634DB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19822" r="14853" b="6279"/>
          <a:stretch/>
        </p:blipFill>
        <p:spPr>
          <a:xfrm>
            <a:off x="2466106" y="5410546"/>
            <a:ext cx="4271562" cy="338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8FACB30-6422-71CC-369C-DC1FDE072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3" t="31862" r="39308" b="43109"/>
          <a:stretch/>
        </p:blipFill>
        <p:spPr>
          <a:xfrm>
            <a:off x="321017" y="7501967"/>
            <a:ext cx="1911000" cy="1291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9B8A5BA-34AA-74C0-4266-0DBAADEE5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7" y="5210766"/>
            <a:ext cx="2478466" cy="213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C52C621-7757-50C9-F51D-5942152AFDC1}"/>
              </a:ext>
            </a:extLst>
          </p:cNvPr>
          <p:cNvGrpSpPr/>
          <p:nvPr/>
        </p:nvGrpSpPr>
        <p:grpSpPr>
          <a:xfrm>
            <a:off x="5917584" y="4319081"/>
            <a:ext cx="541580" cy="733816"/>
            <a:chOff x="322884" y="7601268"/>
            <a:chExt cx="1405402" cy="182565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640D5B9-6648-DDFE-4971-EC5D0AE8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544526">
              <a:off x="471364" y="7601268"/>
              <a:ext cx="1256922" cy="120664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DECD258-0F40-EB8E-0709-0D613EC5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84" y="8407337"/>
              <a:ext cx="1019589" cy="1019589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620F701A-6E27-B1FE-CD29-F999D2422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87" y="2067350"/>
            <a:ext cx="685003" cy="6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128</Words>
  <Application>Microsoft Office PowerPoint</Application>
  <PresentationFormat>画面に合わせる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HGS創英角ｺﾞｼｯｸUB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c.abe</dc:creator>
  <cp:lastModifiedBy>c.abe</cp:lastModifiedBy>
  <cp:revision>1</cp:revision>
  <cp:lastPrinted>2024-05-30T02:16:31Z</cp:lastPrinted>
  <dcterms:created xsi:type="dcterms:W3CDTF">2024-05-30T00:38:45Z</dcterms:created>
  <dcterms:modified xsi:type="dcterms:W3CDTF">2024-05-30T02:18:39Z</dcterms:modified>
</cp:coreProperties>
</file>